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24" r:id="rId2"/>
    <p:sldId id="618" r:id="rId3"/>
    <p:sldId id="579" r:id="rId4"/>
    <p:sldId id="616" r:id="rId5"/>
    <p:sldId id="619" r:id="rId6"/>
    <p:sldId id="617" r:id="rId7"/>
    <p:sldId id="621" r:id="rId8"/>
  </p:sldIdLst>
  <p:sldSz cx="9144000" cy="6858000" type="screen4x3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CC"/>
    <a:srgbClr val="AFCA0B"/>
    <a:srgbClr val="FFFF99"/>
    <a:srgbClr val="FF0066"/>
    <a:srgbClr val="FF9999"/>
    <a:srgbClr val="0066FF"/>
    <a:srgbClr val="0099FF"/>
    <a:srgbClr val="FF3399"/>
    <a:srgbClr val="35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3057" autoAdjust="0"/>
  </p:normalViewPr>
  <p:slideViewPr>
    <p:cSldViewPr>
      <p:cViewPr varScale="1">
        <p:scale>
          <a:sx n="64" d="100"/>
          <a:sy n="64" d="100"/>
        </p:scale>
        <p:origin x="13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5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302231" cy="339884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703" y="6456612"/>
            <a:ext cx="4302231" cy="339884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84FEFA4D-E641-446F-B78E-566AF53DD1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73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231" cy="339884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703" y="0"/>
            <a:ext cx="4302231" cy="339884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0A070B6B-C5F3-45A5-B765-5EFB3EE6E136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2231" cy="339884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703" y="6456612"/>
            <a:ext cx="4302231" cy="339884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841A36E3-9165-4AC2-AF5E-415CCAB9B4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0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Champ d’application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2D9D-6ADD-4851-A9DB-9FA967E506D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54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Champ d’application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2D9D-6ADD-4851-A9DB-9FA967E506D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0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Champ d’application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2D9D-6ADD-4851-A9DB-9FA967E506D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50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Champ d’application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2D9D-6ADD-4851-A9DB-9FA967E506D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55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Champ d’application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2D9D-6ADD-4851-A9DB-9FA967E506D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5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Champ d’application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2D9D-6ADD-4851-A9DB-9FA967E506D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2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147-54C6-4921-BB7F-D78F4CB2D37B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639F-911A-4074-977B-EEF6DE7DEEF5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28C-7589-4D1E-B72D-3F644F5BB4AE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7888-2DBE-4280-BCAB-098C056EF627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51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C10B-9267-4F5D-AFD6-14908E1B2404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6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EDA0-61C4-4B7D-9E83-9407A10BE1F5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4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6884-F5CC-4463-9023-80DE81A5FA96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06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F0A7-F489-4DA6-8AD7-9F1A6A522129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79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BAD-0715-43D4-BDA5-4CA67CA310BE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81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E22B-48B6-4A46-A281-1AE953A9C3C3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6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B49-9929-4D49-A90A-19EBFAE423DD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D9F8-9120-4D2E-848F-FA8DCF550377}" type="datetime1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48DF-D60A-4DF8-8149-1CBF8CA13C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33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ponsmassiera@psycho-prat.fr" TargetMode="Externa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9396FF9C-E3AE-46ED-8311-F0E8AEF76BCB}"/>
              </a:ext>
            </a:extLst>
          </p:cNvPr>
          <p:cNvSpPr txBox="1">
            <a:spLocks/>
          </p:cNvSpPr>
          <p:nvPr/>
        </p:nvSpPr>
        <p:spPr>
          <a:xfrm>
            <a:off x="0" y="2204864"/>
            <a:ext cx="9144000" cy="115212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8000" y="4869160"/>
            <a:ext cx="4968000" cy="1080000"/>
          </a:xfr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Clr>
                <a:schemeClr val="accent1"/>
              </a:buClr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Supervision des stages d’été</a:t>
            </a:r>
            <a:b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et 4</a:t>
            </a:r>
            <a:r>
              <a:rPr lang="fr-F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années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D2AC0912-AA6B-492F-9F7F-0B56A9932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02092"/>
              </p:ext>
            </p:extLst>
          </p:nvPr>
        </p:nvGraphicFramePr>
        <p:xfrm>
          <a:off x="2088000" y="1111957"/>
          <a:ext cx="4968000" cy="26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19" imgH="2971620" progId="Acrobat.Document.11">
                  <p:embed/>
                </p:oleObj>
              </mc:Choice>
              <mc:Fallback>
                <p:oleObj name="Acrobat Document" r:id="rId2" imgW="5667119" imgH="2971620" progId="Acrobat.Document.11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D2AC0912-AA6B-492F-9F7F-0B56A9932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8000" y="1111957"/>
                        <a:ext cx="4968000" cy="2605075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18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9841E432-2AF7-4353-A04F-C3857F9D0202}"/>
              </a:ext>
            </a:extLst>
          </p:cNvPr>
          <p:cNvSpPr txBox="1">
            <a:spLocks/>
          </p:cNvSpPr>
          <p:nvPr/>
        </p:nvSpPr>
        <p:spPr>
          <a:xfrm>
            <a:off x="0" y="268769"/>
            <a:ext cx="9144000" cy="59591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4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Supervision de stage complémentaire 5</a:t>
            </a:r>
            <a:r>
              <a:rPr lang="fr-FR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75324" y="6309320"/>
            <a:ext cx="288000" cy="288000"/>
          </a:xfrm>
          <a:solidFill>
            <a:srgbClr val="AFCA0B"/>
          </a:solidFill>
          <a:ln>
            <a:noFill/>
          </a:ln>
        </p:spPr>
        <p:txBody>
          <a:bodyPr vert="horz" lIns="0" tIns="45720" rIns="0" bIns="45720" rtlCol="0" anchor="ctr"/>
          <a:lstStyle/>
          <a:p>
            <a:pPr algn="ctr"/>
            <a:fld id="{5FD848DF-D60A-4DF8-8149-1CBF8CA13C4C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0374" y="6444680"/>
            <a:ext cx="252000" cy="252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6481" y="6645372"/>
            <a:ext cx="180000" cy="144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B9E85F1-E694-4AB7-B2BC-09A0E9BA6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6" y="152728"/>
          <a:ext cx="73007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47942" imgH="4590810" progId="Acrobat.Document.11">
                  <p:embed/>
                </p:oleObj>
              </mc:Choice>
              <mc:Fallback>
                <p:oleObj name="Acrobat Document" r:id="rId3" imgW="4047942" imgH="4590810" progId="Acrobat.Document.11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B9E85F1-E694-4AB7-B2BC-09A0E9BA6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6" y="152728"/>
                        <a:ext cx="730078" cy="828000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889E671-3058-4AC6-90F7-41C8C2F4F525}"/>
              </a:ext>
            </a:extLst>
          </p:cNvPr>
          <p:cNvSpPr/>
          <p:nvPr/>
        </p:nvSpPr>
        <p:spPr>
          <a:xfrm>
            <a:off x="467546" y="6309320"/>
            <a:ext cx="4852224" cy="288000"/>
          </a:xfrm>
          <a:prstGeom prst="rect">
            <a:avLst/>
          </a:prstGeom>
          <a:noFill/>
          <a:ln w="952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AFC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PSYCHOLOGUES PRATICIENS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B818C8A-0677-4D71-8AB6-4625802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/>
              <a:t>Le dispositif</a:t>
            </a:r>
          </a:p>
          <a:p>
            <a:endParaRPr lang="fr-FR" dirty="0"/>
          </a:p>
          <a:p>
            <a:pPr lvl="1"/>
            <a:r>
              <a:rPr lang="fr-FR" dirty="0"/>
              <a:t>L’EPP propose une supervision via teams aux étudiants en stage d’été en 3</a:t>
            </a:r>
            <a:r>
              <a:rPr lang="fr-FR" baseline="30000" dirty="0"/>
              <a:t>ème</a:t>
            </a:r>
            <a:r>
              <a:rPr lang="fr-FR" dirty="0"/>
              <a:t> et en 4</a:t>
            </a:r>
            <a:r>
              <a:rPr lang="fr-FR" baseline="30000" dirty="0"/>
              <a:t>ème</a:t>
            </a:r>
            <a:r>
              <a:rPr lang="fr-FR" dirty="0"/>
              <a:t> années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Votre participation est obligatoire en cas de stage sur la période d’été</a:t>
            </a:r>
          </a:p>
        </p:txBody>
      </p:sp>
    </p:spTree>
    <p:extLst>
      <p:ext uri="{BB962C8B-B14F-4D97-AF65-F5344CB8AC3E}">
        <p14:creationId xmlns:p14="http://schemas.microsoft.com/office/powerpoint/2010/main" val="27696095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9841E432-2AF7-4353-A04F-C3857F9D0202}"/>
              </a:ext>
            </a:extLst>
          </p:cNvPr>
          <p:cNvSpPr txBox="1">
            <a:spLocks/>
          </p:cNvSpPr>
          <p:nvPr/>
        </p:nvSpPr>
        <p:spPr>
          <a:xfrm>
            <a:off x="0" y="240794"/>
            <a:ext cx="9144000" cy="59591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4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Supervision de stage complémentaire 5</a:t>
            </a:r>
            <a:r>
              <a:rPr lang="fr-FR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75324" y="6309320"/>
            <a:ext cx="288000" cy="288000"/>
          </a:xfrm>
          <a:solidFill>
            <a:srgbClr val="AFCA0B"/>
          </a:solidFill>
          <a:ln>
            <a:noFill/>
          </a:ln>
        </p:spPr>
        <p:txBody>
          <a:bodyPr vert="horz" lIns="0" tIns="45720" rIns="0" bIns="45720" rtlCol="0" anchor="ctr"/>
          <a:lstStyle/>
          <a:p>
            <a:pPr algn="ctr"/>
            <a:fld id="{5FD848DF-D60A-4DF8-8149-1CBF8CA13C4C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0374" y="6444680"/>
            <a:ext cx="252000" cy="252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6481" y="6645372"/>
            <a:ext cx="180000" cy="144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B9E85F1-E694-4AB7-B2BC-09A0E9BA6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7840"/>
              </p:ext>
            </p:extLst>
          </p:nvPr>
        </p:nvGraphicFramePr>
        <p:xfrm>
          <a:off x="467546" y="152728"/>
          <a:ext cx="73007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47942" imgH="4590810" progId="Acrobat.Document.11">
                  <p:embed/>
                </p:oleObj>
              </mc:Choice>
              <mc:Fallback>
                <p:oleObj name="Acrobat Document" r:id="rId3" imgW="4047942" imgH="4590810" progId="Acrobat.Document.11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B9E85F1-E694-4AB7-B2BC-09A0E9BA6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6" y="152728"/>
                        <a:ext cx="730078" cy="828000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889E671-3058-4AC6-90F7-41C8C2F4F525}"/>
              </a:ext>
            </a:extLst>
          </p:cNvPr>
          <p:cNvSpPr/>
          <p:nvPr/>
        </p:nvSpPr>
        <p:spPr>
          <a:xfrm>
            <a:off x="467546" y="6309320"/>
            <a:ext cx="4852224" cy="288000"/>
          </a:xfrm>
          <a:prstGeom prst="rect">
            <a:avLst/>
          </a:prstGeom>
          <a:noFill/>
          <a:ln w="952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AFC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PSYCHOLOGUES PRATICIENS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B818C8A-0677-4D71-8AB6-4625802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/>
              <a:t>Pour qui 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Les étudiants en 3</a:t>
            </a:r>
            <a:r>
              <a:rPr lang="fr-FR" baseline="30000" dirty="0"/>
              <a:t>ème</a:t>
            </a:r>
            <a:r>
              <a:rPr lang="fr-FR" dirty="0"/>
              <a:t> ou 4</a:t>
            </a:r>
            <a:r>
              <a:rPr lang="fr-FR" baseline="30000" dirty="0"/>
              <a:t>ème</a:t>
            </a:r>
            <a:r>
              <a:rPr lang="fr-FR" dirty="0"/>
              <a:t> années de Paris et de Lyon effectuant un stage en juin, juillet et août 2021</a:t>
            </a:r>
          </a:p>
        </p:txBody>
      </p:sp>
    </p:spTree>
    <p:extLst>
      <p:ext uri="{BB962C8B-B14F-4D97-AF65-F5344CB8AC3E}">
        <p14:creationId xmlns:p14="http://schemas.microsoft.com/office/powerpoint/2010/main" val="19872609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9841E432-2AF7-4353-A04F-C3857F9D0202}"/>
              </a:ext>
            </a:extLst>
          </p:cNvPr>
          <p:cNvSpPr txBox="1">
            <a:spLocks/>
          </p:cNvSpPr>
          <p:nvPr/>
        </p:nvSpPr>
        <p:spPr>
          <a:xfrm>
            <a:off x="0" y="240794"/>
            <a:ext cx="9144000" cy="59591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4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Supervision de stage complémentaire 5</a:t>
            </a:r>
            <a:r>
              <a:rPr lang="fr-FR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75324" y="6309320"/>
            <a:ext cx="288000" cy="288000"/>
          </a:xfrm>
          <a:solidFill>
            <a:srgbClr val="AFCA0B"/>
          </a:solidFill>
          <a:ln>
            <a:noFill/>
          </a:ln>
        </p:spPr>
        <p:txBody>
          <a:bodyPr vert="horz" lIns="0" tIns="45720" rIns="0" bIns="45720" rtlCol="0" anchor="ctr"/>
          <a:lstStyle/>
          <a:p>
            <a:pPr algn="ctr"/>
            <a:fld id="{5FD848DF-D60A-4DF8-8149-1CBF8CA13C4C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0374" y="6444680"/>
            <a:ext cx="252000" cy="252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6481" y="6645372"/>
            <a:ext cx="180000" cy="144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B9E85F1-E694-4AB7-B2BC-09A0E9BA6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6" y="152728"/>
          <a:ext cx="73007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47942" imgH="4590810" progId="Acrobat.Document.11">
                  <p:embed/>
                </p:oleObj>
              </mc:Choice>
              <mc:Fallback>
                <p:oleObj name="Acrobat Document" r:id="rId3" imgW="4047942" imgH="4590810" progId="Acrobat.Document.11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B9E85F1-E694-4AB7-B2BC-09A0E9BA6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6" y="152728"/>
                        <a:ext cx="730078" cy="828000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889E671-3058-4AC6-90F7-41C8C2F4F525}"/>
              </a:ext>
            </a:extLst>
          </p:cNvPr>
          <p:cNvSpPr/>
          <p:nvPr/>
        </p:nvSpPr>
        <p:spPr>
          <a:xfrm>
            <a:off x="467546" y="6309320"/>
            <a:ext cx="4852224" cy="288000"/>
          </a:xfrm>
          <a:prstGeom prst="rect">
            <a:avLst/>
          </a:prstGeom>
          <a:noFill/>
          <a:ln w="952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AFC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PSYCHOLOGUES PRATICIENS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B818C8A-0677-4D71-8AB6-4625802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/>
              <a:t>Quel rythme 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Les séances de </a:t>
            </a:r>
            <a:r>
              <a:rPr lang="fr-FR" u="sng" dirty="0"/>
              <a:t>deux heures </a:t>
            </a:r>
            <a:r>
              <a:rPr lang="fr-FR" dirty="0"/>
              <a:t>ont lieu </a:t>
            </a:r>
            <a:r>
              <a:rPr lang="fr-FR" u="sng" dirty="0"/>
              <a:t>une fois par mois </a:t>
            </a:r>
            <a:r>
              <a:rPr lang="fr-FR" dirty="0"/>
              <a:t>entre juin et début septembre 2021 (4 séances)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4862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9841E432-2AF7-4353-A04F-C3857F9D0202}"/>
              </a:ext>
            </a:extLst>
          </p:cNvPr>
          <p:cNvSpPr txBox="1">
            <a:spLocks/>
          </p:cNvSpPr>
          <p:nvPr/>
        </p:nvSpPr>
        <p:spPr>
          <a:xfrm>
            <a:off x="0" y="240794"/>
            <a:ext cx="9144000" cy="59591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4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Supervision de stage complémentaire 5</a:t>
            </a:r>
            <a:r>
              <a:rPr lang="fr-FR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75324" y="6309320"/>
            <a:ext cx="288000" cy="288000"/>
          </a:xfrm>
          <a:solidFill>
            <a:srgbClr val="AFCA0B"/>
          </a:solidFill>
          <a:ln>
            <a:noFill/>
          </a:ln>
        </p:spPr>
        <p:txBody>
          <a:bodyPr vert="horz" lIns="0" tIns="45720" rIns="0" bIns="45720" rtlCol="0" anchor="ctr"/>
          <a:lstStyle/>
          <a:p>
            <a:pPr algn="ctr"/>
            <a:fld id="{5FD848DF-D60A-4DF8-8149-1CBF8CA13C4C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0374" y="6444680"/>
            <a:ext cx="252000" cy="252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6481" y="6645372"/>
            <a:ext cx="180000" cy="144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B9E85F1-E694-4AB7-B2BC-09A0E9BA6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6" y="152728"/>
          <a:ext cx="73007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47942" imgH="4590810" progId="Acrobat.Document.11">
                  <p:embed/>
                </p:oleObj>
              </mc:Choice>
              <mc:Fallback>
                <p:oleObj name="Acrobat Document" r:id="rId3" imgW="4047942" imgH="4590810" progId="Acrobat.Document.11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B9E85F1-E694-4AB7-B2BC-09A0E9BA6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6" y="152728"/>
                        <a:ext cx="730078" cy="828000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889E671-3058-4AC6-90F7-41C8C2F4F525}"/>
              </a:ext>
            </a:extLst>
          </p:cNvPr>
          <p:cNvSpPr/>
          <p:nvPr/>
        </p:nvSpPr>
        <p:spPr>
          <a:xfrm>
            <a:off x="467546" y="6309320"/>
            <a:ext cx="4852224" cy="288000"/>
          </a:xfrm>
          <a:prstGeom prst="rect">
            <a:avLst/>
          </a:prstGeom>
          <a:noFill/>
          <a:ln w="952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AFC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PSYCHOLOGUES PRATICIENS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B818C8A-0677-4D71-8AB6-4625802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Quel cadre ?</a:t>
            </a:r>
          </a:p>
          <a:p>
            <a:pPr lvl="1"/>
            <a:r>
              <a:rPr lang="fr-FR" dirty="0"/>
              <a:t>Les séances sont obligatoires</a:t>
            </a:r>
          </a:p>
          <a:p>
            <a:pPr lvl="1"/>
            <a:r>
              <a:rPr lang="fr-FR" dirty="0"/>
              <a:t>Les séances durent </a:t>
            </a:r>
            <a:r>
              <a:rPr lang="fr-FR" u="sng" dirty="0"/>
              <a:t>deux heures</a:t>
            </a:r>
          </a:p>
          <a:p>
            <a:pPr lvl="1"/>
            <a:r>
              <a:rPr lang="fr-FR" u="sng" dirty="0"/>
              <a:t>Le groupe est ouvert </a:t>
            </a:r>
            <a:r>
              <a:rPr lang="fr-FR" dirty="0"/>
              <a:t>: les entrées et les sorties du groupe se font en fonction des durées de stage</a:t>
            </a:r>
          </a:p>
          <a:p>
            <a:pPr lvl="1"/>
            <a:r>
              <a:rPr lang="fr-FR" u="sng" dirty="0"/>
              <a:t>Les séances ont lieu en </a:t>
            </a:r>
            <a:r>
              <a:rPr lang="fr-FR" u="sng" dirty="0" err="1"/>
              <a:t>visio</a:t>
            </a:r>
            <a:r>
              <a:rPr lang="fr-FR" u="sng" dirty="0"/>
              <a:t> : </a:t>
            </a:r>
            <a:r>
              <a:rPr lang="fr-FR" dirty="0"/>
              <a:t>il vous est demandé de vous placer dans un endroit propice à l’échange et au respect de la confidentialité.</a:t>
            </a:r>
          </a:p>
          <a:p>
            <a:pPr lvl="1"/>
            <a:r>
              <a:rPr lang="fr-FR" dirty="0"/>
              <a:t>Chaque participant doit pouvoir allumer sa caméra et son micro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5857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9841E432-2AF7-4353-A04F-C3857F9D0202}"/>
              </a:ext>
            </a:extLst>
          </p:cNvPr>
          <p:cNvSpPr txBox="1">
            <a:spLocks/>
          </p:cNvSpPr>
          <p:nvPr/>
        </p:nvSpPr>
        <p:spPr>
          <a:xfrm>
            <a:off x="0" y="240794"/>
            <a:ext cx="9144000" cy="59591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4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Supervision de stage complémentaire 5</a:t>
            </a:r>
            <a:r>
              <a:rPr lang="fr-FR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75324" y="6309320"/>
            <a:ext cx="288000" cy="288000"/>
          </a:xfrm>
          <a:solidFill>
            <a:srgbClr val="AFCA0B"/>
          </a:solidFill>
          <a:ln>
            <a:noFill/>
          </a:ln>
        </p:spPr>
        <p:txBody>
          <a:bodyPr vert="horz" lIns="0" tIns="45720" rIns="0" bIns="45720" rtlCol="0" anchor="ctr"/>
          <a:lstStyle/>
          <a:p>
            <a:pPr algn="ctr"/>
            <a:fld id="{5FD848DF-D60A-4DF8-8149-1CBF8CA13C4C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0374" y="6444680"/>
            <a:ext cx="252000" cy="252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6481" y="6645372"/>
            <a:ext cx="180000" cy="144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B9E85F1-E694-4AB7-B2BC-09A0E9BA6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6" y="152728"/>
          <a:ext cx="73007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47942" imgH="4590810" progId="Acrobat.Document.11">
                  <p:embed/>
                </p:oleObj>
              </mc:Choice>
              <mc:Fallback>
                <p:oleObj name="Acrobat Document" r:id="rId3" imgW="4047942" imgH="4590810" progId="Acrobat.Document.11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B9E85F1-E694-4AB7-B2BC-09A0E9BA6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6" y="152728"/>
                        <a:ext cx="730078" cy="828000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889E671-3058-4AC6-90F7-41C8C2F4F525}"/>
              </a:ext>
            </a:extLst>
          </p:cNvPr>
          <p:cNvSpPr/>
          <p:nvPr/>
        </p:nvSpPr>
        <p:spPr>
          <a:xfrm>
            <a:off x="467546" y="6309320"/>
            <a:ext cx="4852224" cy="288000"/>
          </a:xfrm>
          <a:prstGeom prst="rect">
            <a:avLst/>
          </a:prstGeom>
          <a:noFill/>
          <a:ln w="952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AFC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PSYCHOLOGUES PRATICIENS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B818C8A-0677-4D71-8AB6-4625802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/>
              <a:t>Comment s’inscrire 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Dès la signature de votre convention vous êtes invité à contacter Mme Pons Massiera :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eponsmassiera@psycho-prat.fr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dates et horaires des séances vous seront transmis à ce moment-là.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77357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9841E432-2AF7-4353-A04F-C3857F9D0202}"/>
              </a:ext>
            </a:extLst>
          </p:cNvPr>
          <p:cNvSpPr txBox="1">
            <a:spLocks/>
          </p:cNvSpPr>
          <p:nvPr/>
        </p:nvSpPr>
        <p:spPr>
          <a:xfrm>
            <a:off x="0" y="240794"/>
            <a:ext cx="9144000" cy="595918"/>
          </a:xfrm>
          <a:prstGeom prst="rect">
            <a:avLst/>
          </a:prstGeom>
          <a:solidFill>
            <a:srgbClr val="AFCA0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4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Supervision de stage complémentaire 5</a:t>
            </a:r>
            <a:r>
              <a:rPr lang="fr-FR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75324" y="6309320"/>
            <a:ext cx="288000" cy="288000"/>
          </a:xfrm>
          <a:solidFill>
            <a:srgbClr val="AFCA0B"/>
          </a:solidFill>
          <a:ln>
            <a:noFill/>
          </a:ln>
        </p:spPr>
        <p:txBody>
          <a:bodyPr vert="horz" lIns="0" tIns="45720" rIns="0" bIns="45720" rtlCol="0" anchor="ctr"/>
          <a:lstStyle/>
          <a:p>
            <a:pPr algn="ctr"/>
            <a:fld id="{5FD848DF-D60A-4DF8-8149-1CBF8CA13C4C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0374" y="6444680"/>
            <a:ext cx="252000" cy="252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6481" y="6645372"/>
            <a:ext cx="180000" cy="144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B9E85F1-E694-4AB7-B2BC-09A0E9BA6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6" y="152728"/>
          <a:ext cx="73007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47942" imgH="4590810" progId="Acrobat.Document.11">
                  <p:embed/>
                </p:oleObj>
              </mc:Choice>
              <mc:Fallback>
                <p:oleObj name="Acrobat Document" r:id="rId3" imgW="4047942" imgH="4590810" progId="Acrobat.Document.11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B9E85F1-E694-4AB7-B2BC-09A0E9BA6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6" y="152728"/>
                        <a:ext cx="730078" cy="828000"/>
                      </a:xfrm>
                      <a:prstGeom prst="rect">
                        <a:avLst/>
                      </a:prstGeom>
                      <a:ln>
                        <a:solidFill>
                          <a:srgbClr val="AFCA0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889E671-3058-4AC6-90F7-41C8C2F4F525}"/>
              </a:ext>
            </a:extLst>
          </p:cNvPr>
          <p:cNvSpPr/>
          <p:nvPr/>
        </p:nvSpPr>
        <p:spPr>
          <a:xfrm>
            <a:off x="467546" y="6309320"/>
            <a:ext cx="4852224" cy="288000"/>
          </a:xfrm>
          <a:prstGeom prst="rect">
            <a:avLst/>
          </a:prstGeom>
          <a:noFill/>
          <a:ln w="952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AFC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PSYCHOLOGUES PRATICIENS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B818C8A-0677-4D71-8AB6-4625802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A bientôt !</a:t>
            </a:r>
          </a:p>
        </p:txBody>
      </p:sp>
    </p:spTree>
    <p:extLst>
      <p:ext uri="{BB962C8B-B14F-4D97-AF65-F5344CB8AC3E}">
        <p14:creationId xmlns:p14="http://schemas.microsoft.com/office/powerpoint/2010/main" val="15655773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56547</TotalTime>
  <Words>287</Words>
  <Application>Microsoft Office PowerPoint</Application>
  <PresentationFormat>Affichage à l'écran (4:3)</PresentationFormat>
  <Paragraphs>56</Paragraphs>
  <Slides>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Thème Office</vt:lpstr>
      <vt:lpstr>Acrobat Document</vt:lpstr>
      <vt:lpstr>Supervision des stages d’été 3ème et 4ème années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Elodie PONS</cp:lastModifiedBy>
  <cp:revision>753</cp:revision>
  <cp:lastPrinted>2019-03-27T11:12:01Z</cp:lastPrinted>
  <dcterms:created xsi:type="dcterms:W3CDTF">2015-05-07T13:48:51Z</dcterms:created>
  <dcterms:modified xsi:type="dcterms:W3CDTF">2021-02-24T08:10:18Z</dcterms:modified>
</cp:coreProperties>
</file>