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F8D62-8859-4156-B2D6-AA51679F8C36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B206-D13E-435D-B1DD-75DD714089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428596" y="1500174"/>
            <a:ext cx="8546676" cy="2143140"/>
            <a:chOff x="428596" y="1428736"/>
            <a:chExt cx="8546676" cy="2143140"/>
          </a:xfrm>
        </p:grpSpPr>
        <p:sp>
          <p:nvSpPr>
            <p:cNvPr id="5" name="Ellipse 4"/>
            <p:cNvSpPr/>
            <p:nvPr/>
          </p:nvSpPr>
          <p:spPr>
            <a:xfrm>
              <a:off x="428596" y="2499512"/>
              <a:ext cx="108000" cy="714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" name="Connecteur droit avec flèche 5"/>
            <p:cNvCxnSpPr/>
            <p:nvPr/>
          </p:nvCxnSpPr>
          <p:spPr>
            <a:xfrm rot="5400000">
              <a:off x="1049072" y="2498388"/>
              <a:ext cx="288000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>
              <a:stCxn id="5" idx="5"/>
            </p:cNvCxnSpPr>
            <p:nvPr/>
          </p:nvCxnSpPr>
          <p:spPr>
            <a:xfrm rot="5400000" flipH="1" flipV="1">
              <a:off x="766068" y="2112142"/>
              <a:ext cx="203058" cy="69363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>
              <a:off x="500034" y="3356768"/>
              <a:ext cx="7200000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7715271" y="2428074"/>
              <a:ext cx="1260000" cy="46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1263716" y="2357430"/>
              <a:ext cx="4507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/>
                <a:t>0,8m</a:t>
              </a:r>
              <a:endParaRPr lang="fr-FR" sz="1000" dirty="0"/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 rot="5400000">
              <a:off x="365877" y="2062959"/>
              <a:ext cx="571504" cy="30319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>
              <a:off x="7247271" y="2713826"/>
              <a:ext cx="468000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10800000">
              <a:off x="6429388" y="2428074"/>
              <a:ext cx="17859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6786578" y="1428736"/>
              <a:ext cx="928726" cy="428628"/>
            </a:xfrm>
            <a:prstGeom prst="wedgeRectCallout">
              <a:avLst>
                <a:gd name="adj1" fmla="val -2844"/>
                <a:gd name="adj2" fmla="val 17992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 smtClean="0">
                  <a:solidFill>
                    <a:schemeClr val="tx1"/>
                  </a:solidFill>
                </a:rPr>
                <a:t>Niveau eau </a:t>
              </a:r>
              <a:r>
                <a:rPr lang="fr-FR" sz="1000" dirty="0" err="1" smtClean="0">
                  <a:solidFill>
                    <a:schemeClr val="tx1"/>
                  </a:solidFill>
                </a:rPr>
                <a:t>skimmer</a:t>
              </a:r>
              <a:endParaRPr lang="fr-FR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215205" y="2713826"/>
              <a:ext cx="4507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/>
                <a:t>1,3m</a:t>
              </a:r>
              <a:endParaRPr lang="fr-FR" sz="1000" dirty="0"/>
            </a:p>
          </p:txBody>
        </p:sp>
        <p:cxnSp>
          <p:nvCxnSpPr>
            <p:cNvPr id="16" name="Connecteur droit 15"/>
            <p:cNvCxnSpPr>
              <a:stCxn id="5" idx="4"/>
            </p:cNvCxnSpPr>
            <p:nvPr/>
          </p:nvCxnSpPr>
          <p:spPr>
            <a:xfrm rot="16200000" flipH="1">
              <a:off x="62290" y="2991256"/>
              <a:ext cx="858050" cy="17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>
              <a:off x="7394595" y="3106736"/>
              <a:ext cx="642148" cy="7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ZoneTexte 17"/>
            <p:cNvSpPr txBox="1"/>
            <p:nvPr/>
          </p:nvSpPr>
          <p:spPr>
            <a:xfrm>
              <a:off x="3786182" y="3214686"/>
              <a:ext cx="473206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20 m</a:t>
              </a:r>
              <a:endParaRPr lang="fr-FR" sz="1100" dirty="0"/>
            </a:p>
          </p:txBody>
        </p:sp>
        <p:cxnSp>
          <p:nvCxnSpPr>
            <p:cNvPr id="19" name="Connecteur droit 18"/>
            <p:cNvCxnSpPr/>
            <p:nvPr/>
          </p:nvCxnSpPr>
          <p:spPr>
            <a:xfrm rot="10800000">
              <a:off x="7286644" y="2570949"/>
              <a:ext cx="427514" cy="7143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1214414" y="2357430"/>
              <a:ext cx="2928958" cy="1420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>
              <a:off x="500034" y="2642388"/>
              <a:ext cx="720000" cy="1588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/>
            <p:cNvSpPr txBox="1"/>
            <p:nvPr/>
          </p:nvSpPr>
          <p:spPr>
            <a:xfrm>
              <a:off x="714348" y="2714620"/>
              <a:ext cx="3529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/>
                <a:t>2m</a:t>
              </a:r>
              <a:endParaRPr lang="fr-FR" sz="1000" dirty="0"/>
            </a:p>
          </p:txBody>
        </p:sp>
        <p:cxnSp>
          <p:nvCxnSpPr>
            <p:cNvPr id="23" name="Connecteur droit 22"/>
            <p:cNvCxnSpPr/>
            <p:nvPr/>
          </p:nvCxnSpPr>
          <p:spPr>
            <a:xfrm rot="5400000">
              <a:off x="951333" y="2616551"/>
              <a:ext cx="48030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2143108" y="2785264"/>
              <a:ext cx="1214446" cy="428628"/>
            </a:xfrm>
            <a:prstGeom prst="wedgeRectCallout">
              <a:avLst>
                <a:gd name="adj1" fmla="val 40860"/>
                <a:gd name="adj2" fmla="val -10317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 smtClean="0">
                  <a:solidFill>
                    <a:schemeClr val="tx1"/>
                  </a:solidFill>
                </a:rPr>
                <a:t>Niveau  de référence pompe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Connecteur droit avec flèche 24"/>
            <p:cNvCxnSpPr/>
            <p:nvPr/>
          </p:nvCxnSpPr>
          <p:spPr>
            <a:xfrm rot="5400000">
              <a:off x="6358744" y="2284404"/>
              <a:ext cx="285752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/>
            <p:nvPr/>
          </p:nvCxnSpPr>
          <p:spPr>
            <a:xfrm rot="5400000" flipH="1" flipV="1">
              <a:off x="6367474" y="2704302"/>
              <a:ext cx="275434" cy="873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26"/>
            <p:cNvSpPr txBox="1"/>
            <p:nvPr/>
          </p:nvSpPr>
          <p:spPr>
            <a:xfrm>
              <a:off x="6072198" y="2642388"/>
              <a:ext cx="6429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 smtClean="0"/>
                <a:t>0,55m</a:t>
              </a:r>
              <a:endParaRPr lang="fr-FR" sz="1000" dirty="0"/>
            </a:p>
          </p:txBody>
        </p:sp>
        <p:cxnSp>
          <p:nvCxnSpPr>
            <p:cNvPr id="28" name="Connecteur droit 27"/>
            <p:cNvCxnSpPr/>
            <p:nvPr/>
          </p:nvCxnSpPr>
          <p:spPr>
            <a:xfrm rot="5400000">
              <a:off x="6411223" y="2480553"/>
              <a:ext cx="180000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7715272" y="2356636"/>
              <a:ext cx="1260000" cy="7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0" name="Connecteur droit 29"/>
            <p:cNvCxnSpPr/>
            <p:nvPr/>
          </p:nvCxnSpPr>
          <p:spPr>
            <a:xfrm>
              <a:off x="4143372" y="2499512"/>
              <a:ext cx="3143272" cy="7143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428596" y="1558676"/>
              <a:ext cx="9028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 pompe</a:t>
              </a:r>
              <a:endParaRPr lang="fr-FR" dirty="0"/>
            </a:p>
          </p:txBody>
        </p:sp>
        <p:cxnSp>
          <p:nvCxnSpPr>
            <p:cNvPr id="32" name="Connecteur droit 31"/>
            <p:cNvCxnSpPr/>
            <p:nvPr/>
          </p:nvCxnSpPr>
          <p:spPr>
            <a:xfrm rot="10980000" flipH="1">
              <a:off x="7715271" y="2642388"/>
              <a:ext cx="571504" cy="196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8215338" y="2390388"/>
              <a:ext cx="142876" cy="252000"/>
            </a:xfrm>
            <a:prstGeom prst="rect">
              <a:avLst/>
            </a:prstGeom>
            <a:solidFill>
              <a:schemeClr val="bg1">
                <a:alpha val="44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4" name="Connecteur droit 33"/>
            <p:cNvCxnSpPr/>
            <p:nvPr/>
          </p:nvCxnSpPr>
          <p:spPr>
            <a:xfrm>
              <a:off x="428596" y="2569362"/>
              <a:ext cx="8001056" cy="1588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7929586" y="3143248"/>
              <a:ext cx="928726" cy="428628"/>
            </a:xfrm>
            <a:prstGeom prst="wedgeRectCallout">
              <a:avLst>
                <a:gd name="adj1" fmla="val -19736"/>
                <a:gd name="adj2" fmla="val -12438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 smtClean="0">
                  <a:solidFill>
                    <a:schemeClr val="tx1"/>
                  </a:solidFill>
                </a:rPr>
                <a:t>Bonde de fond  </a:t>
              </a:r>
            </a:p>
          </p:txBody>
        </p:sp>
      </p:grpSp>
      <p:sp>
        <p:nvSpPr>
          <p:cNvPr id="36" name="Forme libre 35"/>
          <p:cNvSpPr/>
          <p:nvPr/>
        </p:nvSpPr>
        <p:spPr>
          <a:xfrm>
            <a:off x="7286644" y="2643182"/>
            <a:ext cx="971550" cy="285752"/>
          </a:xfrm>
          <a:custGeom>
            <a:avLst/>
            <a:gdLst>
              <a:gd name="connsiteX0" fmla="*/ 0 w 971550"/>
              <a:gd name="connsiteY0" fmla="*/ 0 h 238125"/>
              <a:gd name="connsiteX1" fmla="*/ 695325 w 971550"/>
              <a:gd name="connsiteY1" fmla="*/ 228600 h 238125"/>
              <a:gd name="connsiteX2" fmla="*/ 971550 w 971550"/>
              <a:gd name="connsiteY2" fmla="*/ 238125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550" h="238125">
                <a:moveTo>
                  <a:pt x="0" y="0"/>
                </a:moveTo>
                <a:lnTo>
                  <a:pt x="695325" y="228600"/>
                </a:lnTo>
                <a:lnTo>
                  <a:pt x="971550" y="238125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Didier Couvet</dc:creator>
  <cp:lastModifiedBy>Didier Couvet</cp:lastModifiedBy>
  <cp:revision>2</cp:revision>
  <dcterms:created xsi:type="dcterms:W3CDTF">2021-02-01T09:26:49Z</dcterms:created>
  <dcterms:modified xsi:type="dcterms:W3CDTF">2021-02-01T09:29:43Z</dcterms:modified>
</cp:coreProperties>
</file>