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04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2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4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5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6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50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53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10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7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4D2E-00E3-4B5A-B479-3DF92A68E3B3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134A-D4DE-44AD-A412-62D05C2465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6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5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4238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3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689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</dc:creator>
  <cp:lastModifiedBy>ghost</cp:lastModifiedBy>
  <cp:revision>2</cp:revision>
  <dcterms:created xsi:type="dcterms:W3CDTF">2020-10-18T22:46:59Z</dcterms:created>
  <dcterms:modified xsi:type="dcterms:W3CDTF">2020-10-18T22:53:36Z</dcterms:modified>
</cp:coreProperties>
</file>