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0" r:id="rId4"/>
    <p:sldId id="263" r:id="rId5"/>
    <p:sldId id="262" r:id="rId6"/>
    <p:sldId id="261" r:id="rId7"/>
    <p:sldId id="271" r:id="rId8"/>
    <p:sldId id="272" r:id="rId9"/>
    <p:sldId id="270" r:id="rId10"/>
    <p:sldId id="273" r:id="rId11"/>
    <p:sldId id="274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9A89A-D694-4F1C-A3FF-EE0A239327D9}" type="datetimeFigureOut">
              <a:rPr lang="fr-FR" smtClean="0"/>
              <a:t>10/10/2020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E980F-068C-4DD8-A4A8-179CB3343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8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6D6C-125A-4F49-99D3-F8CA924141BF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12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D794B-4EF9-469C-916E-E6398EB13439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38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4187-1881-41AC-AC36-0CEC9D4CEA7E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9257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02FFB-A40F-4ABB-8C59-90B9A4A321AD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521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E239-4BF2-4AC5-B600-84A6FF4B159F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380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08CB9-D42C-4CA0-A5B8-ED99C32C5BC8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75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A9A9-FF8B-4A48-B1D8-115F0C0F684A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387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223-C497-43F2-8902-AB8822B7CA12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C2A4-C797-43D9-9ADF-65370F04D7F2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31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EFE7-8729-47F9-9577-C978494C745E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86536-FBE7-415D-A19F-021E3E195A9B}" type="datetime1">
              <a:rPr lang="fr-FR" smtClean="0"/>
              <a:t>10/10/2020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30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31901-E77A-460A-B6F3-9FE2F1B6B793}" type="datetime1">
              <a:rPr lang="fr-FR" smtClean="0"/>
              <a:t>10/10/2020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21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6C59-1914-4497-987C-F030471547F2}" type="datetime1">
              <a:rPr lang="fr-FR" smtClean="0"/>
              <a:t>10/10/2020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35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D13B-9E70-4D6C-9ED9-6EF8FC350F28}" type="datetime1">
              <a:rPr lang="fr-FR" smtClean="0"/>
              <a:t>10/10/2020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81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135E-6678-4C5B-A8A3-DAEABF167BD2}" type="datetime1">
              <a:rPr lang="fr-FR" smtClean="0"/>
              <a:t>10/10/2020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83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F98A-35F0-4D90-8FA2-8D3EFD7277A0}" type="datetime1">
              <a:rPr lang="fr-FR" smtClean="0"/>
              <a:t>10/10/2020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89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EF18B-1653-4B40-A340-85E42EBC57F5}" type="datetime1">
              <a:rPr lang="fr-FR" smtClean="0"/>
              <a:t>10/10/2020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22DAE3-6509-4D57-8FBA-B3502576A1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7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4A104-A872-4A89-A72A-734BFD98F3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Gardien VPN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06722F9-107A-4C15-989F-94D5DD47E0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Ca marche comment?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D63B14-B060-4CFE-A01A-112FD19F6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4630" y="6492875"/>
            <a:ext cx="924040" cy="365125"/>
          </a:xfrm>
        </p:spPr>
        <p:txBody>
          <a:bodyPr/>
          <a:lstStyle/>
          <a:p>
            <a:r>
              <a:rPr lang="fr-FR" dirty="0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t>1</a:t>
            </a:fld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26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6D9079B6-BD4B-4F29-AA8B-951927A19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75" y="1376362"/>
            <a:ext cx="7330821" cy="4872037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10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8372732" y="1819765"/>
            <a:ext cx="28879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Gardien fait son boulot, </a:t>
            </a:r>
            <a:r>
              <a:rPr lang="fr-FR" dirty="0" err="1"/>
              <a:t>uTorrent</a:t>
            </a:r>
            <a:r>
              <a:rPr lang="fr-FR" dirty="0"/>
              <a:t> est </a:t>
            </a:r>
            <a:r>
              <a:rPr lang="fr-FR" dirty="0" err="1"/>
              <a:t>arrété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Si cette déconnexion se fait en pleine nuit, cela m’est arrivé, </a:t>
            </a:r>
            <a:r>
              <a:rPr lang="fr-FR" dirty="0" err="1"/>
              <a:t>uTorrent</a:t>
            </a:r>
            <a:r>
              <a:rPr lang="fr-FR" dirty="0"/>
              <a:t> s’arrête, salut Hadopi!</a:t>
            </a:r>
          </a:p>
          <a:p>
            <a:endParaRPr lang="fr-FR" dirty="0"/>
          </a:p>
          <a:p>
            <a:r>
              <a:rPr lang="fr-FR" dirty="0"/>
              <a:t>Une reconnexion s’est faite automatiquement avec un autre pays, </a:t>
            </a:r>
            <a:r>
              <a:rPr lang="fr-FR" dirty="0" err="1"/>
              <a:t>Utorrent</a:t>
            </a:r>
            <a:r>
              <a:rPr lang="fr-FR" dirty="0"/>
              <a:t> s’est relancé.</a:t>
            </a:r>
          </a:p>
          <a:p>
            <a:r>
              <a:rPr lang="fr-FR" dirty="0"/>
              <a:t>Je l’ai su en consultant le rapport d’activité.</a:t>
            </a:r>
          </a:p>
        </p:txBody>
      </p:sp>
    </p:spTree>
    <p:extLst>
      <p:ext uri="{BB962C8B-B14F-4D97-AF65-F5344CB8AC3E}">
        <p14:creationId xmlns:p14="http://schemas.microsoft.com/office/powerpoint/2010/main" val="2126487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7">
            <a:extLst>
              <a:ext uri="{FF2B5EF4-FFF2-40B4-BE49-F238E27FC236}">
                <a16:creationId xmlns:a16="http://schemas.microsoft.com/office/drawing/2014/main" id="{6B9BDD4B-223A-473B-BE64-F8368A106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93" y="1243914"/>
            <a:ext cx="4246809" cy="282241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6C6C3803-C5FB-461F-88AC-E0CFF1BF5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140" y="4808340"/>
            <a:ext cx="3515216" cy="1543265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11</a:t>
            </a:fld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C367FD8-EC59-43B9-A27C-08EC675FFA7E}"/>
              </a:ext>
            </a:extLst>
          </p:cNvPr>
          <p:cNvCxnSpPr>
            <a:cxnSpLocks/>
          </p:cNvCxnSpPr>
          <p:nvPr/>
        </p:nvCxnSpPr>
        <p:spPr>
          <a:xfrm flipH="1">
            <a:off x="1960344" y="2655121"/>
            <a:ext cx="4135656" cy="987517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6207153" y="2331955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 je clique ici ou là, l’application de replie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FF354373-BDAB-40B8-8C2A-902F0F75876D}"/>
              </a:ext>
            </a:extLst>
          </p:cNvPr>
          <p:cNvCxnSpPr>
            <a:cxnSpLocks/>
          </p:cNvCxnSpPr>
          <p:nvPr/>
        </p:nvCxnSpPr>
        <p:spPr>
          <a:xfrm flipH="1" flipV="1">
            <a:off x="4644362" y="1286054"/>
            <a:ext cx="1451638" cy="124511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6C94624-7893-49DF-8CE1-C969CF093F38}"/>
              </a:ext>
            </a:extLst>
          </p:cNvPr>
          <p:cNvCxnSpPr>
            <a:cxnSpLocks/>
          </p:cNvCxnSpPr>
          <p:nvPr/>
        </p:nvCxnSpPr>
        <p:spPr>
          <a:xfrm>
            <a:off x="8461513" y="3135619"/>
            <a:ext cx="1199322" cy="2444353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703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A3AFF7D-9280-4A69-B730-1C7113DE6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375059"/>
            <a:ext cx="7320560" cy="4117815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12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677334" y="1678478"/>
            <a:ext cx="2887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Merci, Visual Basic</a:t>
            </a:r>
          </a:p>
        </p:txBody>
      </p:sp>
    </p:spTree>
    <p:extLst>
      <p:ext uri="{BB962C8B-B14F-4D97-AF65-F5344CB8AC3E}">
        <p14:creationId xmlns:p14="http://schemas.microsoft.com/office/powerpoint/2010/main" val="47408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2089C6-AF5F-47A7-9BE4-858A6B307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69773"/>
            <a:ext cx="8596668" cy="4871589"/>
          </a:xfrm>
        </p:spPr>
        <p:txBody>
          <a:bodyPr/>
          <a:lstStyle/>
          <a:p>
            <a:r>
              <a:rPr lang="fr-FR" dirty="0"/>
              <a:t>Bon, Tu sais à quoi ça sert</a:t>
            </a:r>
          </a:p>
          <a:p>
            <a:r>
              <a:rPr lang="fr-FR" dirty="0"/>
              <a:t>On surveille </a:t>
            </a:r>
            <a:r>
              <a:rPr lang="fr-FR" dirty="0" err="1"/>
              <a:t>OpenVPN</a:t>
            </a:r>
            <a:r>
              <a:rPr lang="fr-FR" dirty="0"/>
              <a:t>, </a:t>
            </a:r>
          </a:p>
          <a:p>
            <a:r>
              <a:rPr lang="fr-FR" dirty="0"/>
              <a:t>En cas de déconnexion, on arrête les programmes potentiellement dangereux</a:t>
            </a:r>
          </a:p>
          <a:p>
            <a:r>
              <a:rPr lang="fr-FR" dirty="0"/>
              <a:t>En général, un client torrent type </a:t>
            </a:r>
            <a:r>
              <a:rPr lang="fr-FR" dirty="0" err="1"/>
              <a:t>uTorrent</a:t>
            </a:r>
            <a:endParaRPr lang="fr-FR" dirty="0"/>
          </a:p>
          <a:p>
            <a:endParaRPr lang="fr-FR" dirty="0"/>
          </a:p>
          <a:p>
            <a:r>
              <a:rPr lang="fr-FR" dirty="0"/>
              <a:t>C’est parti, je montre!</a:t>
            </a:r>
          </a:p>
        </p:txBody>
      </p:sp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2</a:t>
            </a:fld>
            <a:endParaRPr lang="fr-F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6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47F8CEE6-E1F2-4099-A20A-B6574078C3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763" y="2510274"/>
            <a:ext cx="3719905" cy="3402012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3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198F782-7786-4B4C-A0C4-CFC3FB90EBBE}"/>
              </a:ext>
            </a:extLst>
          </p:cNvPr>
          <p:cNvSpPr txBox="1"/>
          <p:nvPr/>
        </p:nvSpPr>
        <p:spPr>
          <a:xfrm>
            <a:off x="5799551" y="2192055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Je lance Gardien VPN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A18C025-7536-420F-B591-CFA7B27FDDA7}"/>
              </a:ext>
            </a:extLst>
          </p:cNvPr>
          <p:cNvCxnSpPr>
            <a:cxnSpLocks/>
          </p:cNvCxnSpPr>
          <p:nvPr/>
        </p:nvCxnSpPr>
        <p:spPr>
          <a:xfrm flipH="1">
            <a:off x="3470988" y="2799184"/>
            <a:ext cx="3237723" cy="1567543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29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87D81057-DE42-4C03-87A8-C339B3A43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371" y="1478838"/>
            <a:ext cx="7391853" cy="5200621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4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6E19D9A-D26F-4E18-B900-7EE2997871D2}"/>
              </a:ext>
            </a:extLst>
          </p:cNvPr>
          <p:cNvSpPr txBox="1"/>
          <p:nvPr/>
        </p:nvSpPr>
        <p:spPr>
          <a:xfrm>
            <a:off x="3890463" y="465092"/>
            <a:ext cx="45720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bête se lance</a:t>
            </a:r>
          </a:p>
          <a:p>
            <a:r>
              <a:rPr lang="fr-FR" dirty="0"/>
              <a:t>Si je n’interviens pas l’application se met </a:t>
            </a:r>
          </a:p>
          <a:p>
            <a:r>
              <a:rPr lang="fr-FR" dirty="0"/>
              <a:t>en mode contrôle et se replie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02328EB-087F-483D-BDF9-48C86F4B36FF}"/>
              </a:ext>
            </a:extLst>
          </p:cNvPr>
          <p:cNvSpPr txBox="1"/>
          <p:nvPr/>
        </p:nvSpPr>
        <p:spPr>
          <a:xfrm>
            <a:off x="480928" y="4074005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Je suis pressé, clique sur activer le gardien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CFC776BC-61A8-4E25-B868-ACA6AC8E0B33}"/>
              </a:ext>
            </a:extLst>
          </p:cNvPr>
          <p:cNvCxnSpPr>
            <a:cxnSpLocks/>
          </p:cNvCxnSpPr>
          <p:nvPr/>
        </p:nvCxnSpPr>
        <p:spPr>
          <a:xfrm>
            <a:off x="3368903" y="4720336"/>
            <a:ext cx="3058401" cy="122989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216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C6B635D-72BA-432C-BD29-D7021F2F77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72" y="1620838"/>
            <a:ext cx="7010215" cy="4872037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5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9B9E062-5C3E-41B0-93C3-1B7BA1B0B5C7}"/>
              </a:ext>
            </a:extLst>
          </p:cNvPr>
          <p:cNvSpPr txBox="1"/>
          <p:nvPr/>
        </p:nvSpPr>
        <p:spPr>
          <a:xfrm>
            <a:off x="7328187" y="2628311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Gardien m’averti que </a:t>
            </a:r>
            <a:r>
              <a:rPr lang="fr-FR" dirty="0" err="1"/>
              <a:t>OpenVPN</a:t>
            </a:r>
            <a:r>
              <a:rPr lang="fr-FR" dirty="0"/>
              <a:t> est déconnecté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144A813-0C7B-41F5-93A6-DB9F88E64F2F}"/>
              </a:ext>
            </a:extLst>
          </p:cNvPr>
          <p:cNvSpPr txBox="1"/>
          <p:nvPr/>
        </p:nvSpPr>
        <p:spPr>
          <a:xfrm>
            <a:off x="3227318" y="844712"/>
            <a:ext cx="554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Toutes les 3 secondes, Gardien procède à un contrôle. Ici c’est le contrôle no 16</a:t>
            </a:r>
          </a:p>
        </p:txBody>
      </p:sp>
    </p:spTree>
    <p:extLst>
      <p:ext uri="{BB962C8B-B14F-4D97-AF65-F5344CB8AC3E}">
        <p14:creationId xmlns:p14="http://schemas.microsoft.com/office/powerpoint/2010/main" val="3338923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4E2F1A6-B6AE-40A9-8E23-19D1E3D57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093" y="691996"/>
            <a:ext cx="3401813" cy="4872037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6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958007" y="1858098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J’active </a:t>
            </a:r>
            <a:r>
              <a:rPr lang="fr-FR" dirty="0" err="1"/>
              <a:t>OpenVPN</a:t>
            </a:r>
            <a:r>
              <a:rPr lang="fr-FR" dirty="0"/>
              <a:t> et je me connecte à l’Autriche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FFD8565-E992-4535-813A-D7D8300C3F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8" y="3429000"/>
            <a:ext cx="4078369" cy="274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5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B43B0B87-C56C-4D6E-879A-303A1C82F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4" y="1192885"/>
            <a:ext cx="6848987" cy="4757341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7</a:t>
            </a:fld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C367FD8-EC59-43B9-A27C-08EC675FFA7E}"/>
              </a:ext>
            </a:extLst>
          </p:cNvPr>
          <p:cNvCxnSpPr>
            <a:cxnSpLocks/>
          </p:cNvCxnSpPr>
          <p:nvPr/>
        </p:nvCxnSpPr>
        <p:spPr>
          <a:xfrm flipH="1">
            <a:off x="1537253" y="3723861"/>
            <a:ext cx="5420138" cy="1378226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7122662" y="1192885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Gardien m’informe de la connexion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36B513D-C695-4E44-BDCD-2506AD6A88E2}"/>
              </a:ext>
            </a:extLst>
          </p:cNvPr>
          <p:cNvSpPr txBox="1"/>
          <p:nvPr/>
        </p:nvSpPr>
        <p:spPr>
          <a:xfrm>
            <a:off x="7122662" y="2863982"/>
            <a:ext cx="2887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J’ai coché, relancer les Processus.</a:t>
            </a:r>
          </a:p>
          <a:p>
            <a:r>
              <a:rPr lang="fr-FR" dirty="0"/>
              <a:t>Dans mon cas </a:t>
            </a:r>
            <a:r>
              <a:rPr lang="fr-FR" dirty="0" err="1"/>
              <a:t>uTorrent</a:t>
            </a:r>
            <a:r>
              <a:rPr lang="fr-FR" dirty="0"/>
              <a:t> se relance</a:t>
            </a:r>
          </a:p>
        </p:txBody>
      </p:sp>
    </p:spTree>
    <p:extLst>
      <p:ext uri="{BB962C8B-B14F-4D97-AF65-F5344CB8AC3E}">
        <p14:creationId xmlns:p14="http://schemas.microsoft.com/office/powerpoint/2010/main" val="4023380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B713135-7199-4F39-87D0-9D101FDBA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5" y="1845885"/>
            <a:ext cx="3515216" cy="1543265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8</a:t>
            </a:fld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C367FD8-EC59-43B9-A27C-08EC675FFA7E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2472612" y="2137664"/>
            <a:ext cx="1981263" cy="69884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4453875" y="1814498"/>
            <a:ext cx="28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Je confirme, </a:t>
            </a:r>
            <a:r>
              <a:rPr lang="fr-FR" dirty="0" err="1"/>
              <a:t>uTorrent</a:t>
            </a:r>
            <a:r>
              <a:rPr lang="fr-FR" dirty="0"/>
              <a:t> est lancé</a:t>
            </a:r>
          </a:p>
        </p:txBody>
      </p:sp>
    </p:spTree>
    <p:extLst>
      <p:ext uri="{BB962C8B-B14F-4D97-AF65-F5344CB8AC3E}">
        <p14:creationId xmlns:p14="http://schemas.microsoft.com/office/powerpoint/2010/main" val="1121991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D4072-5B45-47F2-9B4D-4F7779D6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4314"/>
          </a:xfrm>
        </p:spPr>
        <p:txBody>
          <a:bodyPr>
            <a:normAutofit fontScale="90000"/>
          </a:bodyPr>
          <a:lstStyle/>
          <a:p>
            <a:r>
              <a:rPr lang="fr-FR" dirty="0"/>
              <a:t>Gardien VPN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4367ACC-6AF6-4967-ABFB-11BF70FD9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78" y="786409"/>
            <a:ext cx="2597287" cy="4872037"/>
          </a:xfrm>
        </p:spPr>
      </p:pic>
      <p:sp>
        <p:nvSpPr>
          <p:cNvPr id="5" name="Espace réservé du numéro de diapositive 3">
            <a:extLst>
              <a:ext uri="{FF2B5EF4-FFF2-40B4-BE49-F238E27FC236}">
                <a16:creationId xmlns:a16="http://schemas.microsoft.com/office/drawing/2014/main" id="{12FD0442-7055-45C3-B927-F60026676437}"/>
              </a:ext>
            </a:extLst>
          </p:cNvPr>
          <p:cNvSpPr txBox="1">
            <a:spLocks/>
          </p:cNvSpPr>
          <p:nvPr/>
        </p:nvSpPr>
        <p:spPr>
          <a:xfrm>
            <a:off x="8104630" y="6492875"/>
            <a:ext cx="924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00B0F0"/>
                </a:solidFill>
              </a:rPr>
              <a:t>Diapo no </a:t>
            </a:r>
            <a:fld id="{9522DAE3-6509-4D57-8FBA-B3502576A18E}" type="slidenum">
              <a:rPr lang="fr-FR" smtClean="0">
                <a:solidFill>
                  <a:srgbClr val="00B0F0"/>
                </a:solidFill>
              </a:rPr>
              <a:pPr/>
              <a:t>9</a:t>
            </a:fld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DBDFF7-004B-444C-B3BD-091D56E0E8FA}"/>
              </a:ext>
            </a:extLst>
          </p:cNvPr>
          <p:cNvSpPr txBox="1"/>
          <p:nvPr/>
        </p:nvSpPr>
        <p:spPr>
          <a:xfrm>
            <a:off x="579131" y="1779855"/>
            <a:ext cx="3966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Je déconnecte </a:t>
            </a:r>
            <a:r>
              <a:rPr lang="fr-FR" dirty="0" err="1"/>
              <a:t>OpenVPN</a:t>
            </a:r>
            <a:r>
              <a:rPr lang="fr-FR" dirty="0"/>
              <a:t> - Autriche</a:t>
            </a:r>
          </a:p>
        </p:txBody>
      </p:sp>
    </p:spTree>
    <p:extLst>
      <p:ext uri="{BB962C8B-B14F-4D97-AF65-F5344CB8AC3E}">
        <p14:creationId xmlns:p14="http://schemas.microsoft.com/office/powerpoint/2010/main" val="16797246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</TotalTime>
  <Words>256</Words>
  <Application>Microsoft Office PowerPoint</Application>
  <PresentationFormat>Grand écran</PresentationFormat>
  <Paragraphs>52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Facette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  <vt:lpstr>Gardien VPN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Gardien VPN</dc:title>
  <dc:creator>Michel</dc:creator>
  <cp:lastModifiedBy>Michel</cp:lastModifiedBy>
  <cp:revision>7</cp:revision>
  <dcterms:created xsi:type="dcterms:W3CDTF">2020-10-10T12:58:52Z</dcterms:created>
  <dcterms:modified xsi:type="dcterms:W3CDTF">2020-10-10T13:46:17Z</dcterms:modified>
</cp:coreProperties>
</file>