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67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4BAF-68B8-4FE2-A575-67E553771F5A}" type="datetimeFigureOut">
              <a:rPr lang="fr-FR" smtClean="0"/>
              <a:t>31/12/2019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C522-8C74-4C5C-9056-02072916B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61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4BAF-68B8-4FE2-A575-67E553771F5A}" type="datetimeFigureOut">
              <a:rPr lang="fr-FR" smtClean="0"/>
              <a:t>31/12/2019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C522-8C74-4C5C-9056-02072916B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71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4BAF-68B8-4FE2-A575-67E553771F5A}" type="datetimeFigureOut">
              <a:rPr lang="fr-FR" smtClean="0"/>
              <a:t>31/12/2019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C522-8C74-4C5C-9056-02072916B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139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4BAF-68B8-4FE2-A575-67E553771F5A}" type="datetimeFigureOut">
              <a:rPr lang="fr-FR" smtClean="0"/>
              <a:t>31/12/2019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C522-8C74-4C5C-9056-02072916B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4028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4BAF-68B8-4FE2-A575-67E553771F5A}" type="datetimeFigureOut">
              <a:rPr lang="fr-FR" smtClean="0"/>
              <a:t>31/12/2019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C522-8C74-4C5C-9056-02072916B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996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4BAF-68B8-4FE2-A575-67E553771F5A}" type="datetimeFigureOut">
              <a:rPr lang="fr-FR" smtClean="0"/>
              <a:t>31/12/2019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C522-8C74-4C5C-9056-02072916B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9361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4BAF-68B8-4FE2-A575-67E553771F5A}" type="datetimeFigureOut">
              <a:rPr lang="fr-FR" smtClean="0"/>
              <a:t>31/12/2019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C522-8C74-4C5C-9056-02072916B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999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4BAF-68B8-4FE2-A575-67E553771F5A}" type="datetimeFigureOut">
              <a:rPr lang="fr-FR" smtClean="0"/>
              <a:t>31/12/2019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C522-8C74-4C5C-9056-02072916B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99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4BAF-68B8-4FE2-A575-67E553771F5A}" type="datetimeFigureOut">
              <a:rPr lang="fr-FR" smtClean="0"/>
              <a:t>31/12/2019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C522-8C74-4C5C-9056-02072916B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142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4BAF-68B8-4FE2-A575-67E553771F5A}" type="datetimeFigureOut">
              <a:rPr lang="fr-FR" smtClean="0"/>
              <a:t>31/12/2019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C522-8C74-4C5C-9056-02072916B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2295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4BAF-68B8-4FE2-A575-67E553771F5A}" type="datetimeFigureOut">
              <a:rPr lang="fr-FR" smtClean="0"/>
              <a:t>31/12/2019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C522-8C74-4C5C-9056-02072916B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163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74BAF-68B8-4FE2-A575-67E553771F5A}" type="datetimeFigureOut">
              <a:rPr lang="fr-FR" smtClean="0"/>
              <a:t>31/12/2019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DC522-8C74-4C5C-9056-02072916B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2702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9600" b="1" dirty="0" err="1">
                <a:latin typeface="Arial Black" panose="020B0A04020102020204" pitchFamily="34" charset="0"/>
              </a:rPr>
              <a:t>R</a:t>
            </a:r>
            <a:r>
              <a:rPr lang="fr-FR" sz="9600" b="1" dirty="0" err="1" smtClean="0">
                <a:latin typeface="Arial Black" panose="020B0A04020102020204" pitchFamily="34" charset="0"/>
              </a:rPr>
              <a:t>anking</a:t>
            </a:r>
            <a:endParaRPr lang="fr-FR" sz="9600" b="1" dirty="0">
              <a:latin typeface="Arial Black" panose="020B0A040201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744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691" y="125260"/>
            <a:ext cx="10515600" cy="275572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2800" b="1" dirty="0" smtClean="0">
                <a:latin typeface="Bookman Old Style" panose="02050604050505020204" pitchFamily="18" charset="0"/>
              </a:rPr>
              <a:t>1) Insertion / Forme / Etoile</a:t>
            </a:r>
            <a:br>
              <a:rPr lang="fr-FR" sz="2800" b="1" dirty="0" smtClean="0">
                <a:latin typeface="Bookman Old Style" panose="02050604050505020204" pitchFamily="18" charset="0"/>
              </a:rPr>
            </a:br>
            <a:r>
              <a:rPr lang="fr-FR" sz="2800" b="1" dirty="0" smtClean="0">
                <a:latin typeface="Bookman Old Style" panose="02050604050505020204" pitchFamily="18" charset="0"/>
              </a:rPr>
              <a:t>2) </a:t>
            </a:r>
            <a:r>
              <a:rPr lang="fr-FR" sz="2800" b="1" dirty="0" smtClean="0">
                <a:latin typeface="Bookman Old Style" panose="02050604050505020204" pitchFamily="18" charset="0"/>
              </a:rPr>
              <a:t>Dupliquer sans remplissage</a:t>
            </a:r>
            <a:br>
              <a:rPr lang="fr-FR" sz="2800" b="1" dirty="0" smtClean="0">
                <a:latin typeface="Bookman Old Style" panose="02050604050505020204" pitchFamily="18" charset="0"/>
              </a:rPr>
            </a:br>
            <a:r>
              <a:rPr lang="fr-FR" sz="2800" b="1" dirty="0" smtClean="0">
                <a:latin typeface="Bookman Old Style" panose="02050604050505020204" pitchFamily="18" charset="0"/>
              </a:rPr>
              <a:t>3) Dupliquer avec remplissage dégradé</a:t>
            </a:r>
            <a:br>
              <a:rPr lang="fr-FR" sz="2800" b="1" dirty="0" smtClean="0">
                <a:latin typeface="Bookman Old Style" panose="02050604050505020204" pitchFamily="18" charset="0"/>
              </a:rPr>
            </a:br>
            <a:r>
              <a:rPr lang="fr-FR" sz="2800" b="1" dirty="0" smtClean="0">
                <a:latin typeface="Bookman Old Style" panose="02050604050505020204" pitchFamily="18" charset="0"/>
              </a:rPr>
              <a:t/>
            </a:r>
            <a:br>
              <a:rPr lang="fr-FR" sz="2800" b="1" dirty="0" smtClean="0">
                <a:latin typeface="Bookman Old Style" panose="02050604050505020204" pitchFamily="18" charset="0"/>
              </a:rPr>
            </a:br>
            <a:endParaRPr lang="fr-FR" sz="2800" b="1" dirty="0">
              <a:latin typeface="Bookman Old Style" panose="02050604050505020204" pitchFamily="18" charset="0"/>
            </a:endParaRPr>
          </a:p>
        </p:txBody>
      </p:sp>
      <p:sp>
        <p:nvSpPr>
          <p:cNvPr id="4" name="Étoile à 5 branches 3"/>
          <p:cNvSpPr/>
          <p:nvPr/>
        </p:nvSpPr>
        <p:spPr>
          <a:xfrm>
            <a:off x="0" y="3260056"/>
            <a:ext cx="1872000" cy="1872000"/>
          </a:xfrm>
          <a:prstGeom prst="star5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Étoile à 5 branches 4"/>
          <p:cNvSpPr/>
          <p:nvPr/>
        </p:nvSpPr>
        <p:spPr>
          <a:xfrm>
            <a:off x="2358390" y="3260056"/>
            <a:ext cx="1872000" cy="187200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Étoile à 5 branches 10"/>
          <p:cNvSpPr/>
          <p:nvPr/>
        </p:nvSpPr>
        <p:spPr>
          <a:xfrm>
            <a:off x="4804097" y="3260056"/>
            <a:ext cx="1872000" cy="1872000"/>
          </a:xfrm>
          <a:prstGeom prst="star5">
            <a:avLst/>
          </a:prstGeom>
          <a:gradFill flip="none" rotWithShape="1">
            <a:gsLst>
              <a:gs pos="0">
                <a:srgbClr val="0070C0"/>
              </a:gs>
              <a:gs pos="50000">
                <a:srgbClr val="0070C0">
                  <a:lumMod val="88000"/>
                </a:srgbClr>
              </a:gs>
              <a:gs pos="55000">
                <a:schemeClr val="bg1"/>
              </a:gs>
              <a:gs pos="100000">
                <a:schemeClr val="bg1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0" y="119648"/>
            <a:ext cx="3746457" cy="6585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63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8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3,5 / 5</a:t>
            </a:r>
            <a:endParaRPr lang="fr-F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Étoile à 5 branches 3"/>
          <p:cNvSpPr/>
          <p:nvPr/>
        </p:nvSpPr>
        <p:spPr>
          <a:xfrm>
            <a:off x="3262339" y="3084691"/>
            <a:ext cx="1872000" cy="1872000"/>
          </a:xfrm>
          <a:prstGeom prst="star5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Étoile à 5 branches 4"/>
          <p:cNvSpPr/>
          <p:nvPr/>
        </p:nvSpPr>
        <p:spPr>
          <a:xfrm>
            <a:off x="10112001" y="3084691"/>
            <a:ext cx="1872000" cy="187200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Étoile à 5 branches 5"/>
          <p:cNvSpPr/>
          <p:nvPr/>
        </p:nvSpPr>
        <p:spPr>
          <a:xfrm>
            <a:off x="7828781" y="3084691"/>
            <a:ext cx="1872000" cy="1872000"/>
          </a:xfrm>
          <a:prstGeom prst="star5">
            <a:avLst/>
          </a:prstGeom>
          <a:gradFill flip="none" rotWithShape="1">
            <a:gsLst>
              <a:gs pos="0">
                <a:srgbClr val="0070C0"/>
              </a:gs>
              <a:gs pos="50000">
                <a:srgbClr val="0070C0">
                  <a:lumMod val="88000"/>
                </a:srgbClr>
              </a:gs>
              <a:gs pos="55000">
                <a:schemeClr val="bg1"/>
              </a:gs>
              <a:gs pos="100000">
                <a:schemeClr val="bg1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Étoile à 5 branches 6"/>
          <p:cNvSpPr/>
          <p:nvPr/>
        </p:nvSpPr>
        <p:spPr>
          <a:xfrm>
            <a:off x="979118" y="3084691"/>
            <a:ext cx="1872000" cy="1872000"/>
          </a:xfrm>
          <a:prstGeom prst="star5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Étoile à 5 branches 7"/>
          <p:cNvSpPr/>
          <p:nvPr/>
        </p:nvSpPr>
        <p:spPr>
          <a:xfrm>
            <a:off x="5545560" y="3084691"/>
            <a:ext cx="1872000" cy="1872000"/>
          </a:xfrm>
          <a:prstGeom prst="star5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70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</Words>
  <Application>Microsoft Office PowerPoint</Application>
  <PresentationFormat>Grand écran</PresentationFormat>
  <Paragraphs>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Arial Black</vt:lpstr>
      <vt:lpstr>Bookman Old Style</vt:lpstr>
      <vt:lpstr>Calibri</vt:lpstr>
      <vt:lpstr>Calibri Light</vt:lpstr>
      <vt:lpstr>Thème Office</vt:lpstr>
      <vt:lpstr>Ranking</vt:lpstr>
      <vt:lpstr>1) Insertion / Forme / Etoile 2) Dupliquer sans remplissage 3) Dupliquer avec remplissage dégradé  </vt:lpstr>
      <vt:lpstr>3,5 / 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Ranking</dc:title>
  <dc:creator>Raymond PENTIER</dc:creator>
  <cp:lastModifiedBy>Raymond PENTIER</cp:lastModifiedBy>
  <cp:revision>3</cp:revision>
  <dcterms:created xsi:type="dcterms:W3CDTF">2019-12-31T12:56:47Z</dcterms:created>
  <dcterms:modified xsi:type="dcterms:W3CDTF">2019-12-31T13:08:30Z</dcterms:modified>
</cp:coreProperties>
</file>