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6A90-AF83-44AC-B053-422F97183C12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4FB9-08AD-478E-BF13-12FC640CA0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Essai 1 pp date jour heure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45B56645-316F-452D-B103-FA3702BD8853}" type="datetime9">
              <a:rPr lang="fr-FR" smtClean="0"/>
              <a:pPr/>
              <a:t>29/11/2019 06:55:59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1</a:t>
            </a:r>
            <a:endParaRPr lang="fr-FR" dirty="0"/>
          </a:p>
        </p:txBody>
      </p:sp>
      <p:pic>
        <p:nvPicPr>
          <p:cNvPr id="3" name="Image 2" descr="20190617_16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626_16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s du 08.09.2006 au 22.09.2006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Affichage à l'écran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Essai 1 pp date jour heure</vt:lpstr>
      <vt:lpstr>Photo 1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Essai 1 pp date jour heure</dc:title>
  <dc:creator>Robert</dc:creator>
  <cp:lastModifiedBy>Robert</cp:lastModifiedBy>
  <cp:revision>3</cp:revision>
  <dcterms:created xsi:type="dcterms:W3CDTF">2019-11-29T05:53:10Z</dcterms:created>
  <dcterms:modified xsi:type="dcterms:W3CDTF">2019-11-29T05:56:32Z</dcterms:modified>
</cp:coreProperties>
</file>