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9" r:id="rId2"/>
  </p:sldIdLst>
  <p:sldSz cx="24384000" cy="13716000"/>
  <p:notesSz cx="6858000" cy="9144000"/>
  <p:defaultTextStyle>
    <a:lvl1pPr algn="ctr" defTabSz="825500">
      <a:defRPr sz="5000">
        <a:latin typeface="+mn-lt"/>
        <a:ea typeface="+mn-ea"/>
        <a:cs typeface="+mn-cs"/>
        <a:sym typeface="Helvetica Light"/>
      </a:defRPr>
    </a:lvl1pPr>
    <a:lvl2pPr indent="228600" algn="ctr" defTabSz="825500">
      <a:defRPr sz="5000">
        <a:latin typeface="+mn-lt"/>
        <a:ea typeface="+mn-ea"/>
        <a:cs typeface="+mn-cs"/>
        <a:sym typeface="Helvetica Light"/>
      </a:defRPr>
    </a:lvl2pPr>
    <a:lvl3pPr indent="457200" algn="ctr" defTabSz="825500">
      <a:defRPr sz="5000">
        <a:latin typeface="+mn-lt"/>
        <a:ea typeface="+mn-ea"/>
        <a:cs typeface="+mn-cs"/>
        <a:sym typeface="Helvetica Light"/>
      </a:defRPr>
    </a:lvl3pPr>
    <a:lvl4pPr indent="685800" algn="ctr" defTabSz="825500">
      <a:defRPr sz="5000">
        <a:latin typeface="+mn-lt"/>
        <a:ea typeface="+mn-ea"/>
        <a:cs typeface="+mn-cs"/>
        <a:sym typeface="Helvetica Light"/>
      </a:defRPr>
    </a:lvl4pPr>
    <a:lvl5pPr indent="914400" algn="ctr" defTabSz="825500">
      <a:defRPr sz="5000">
        <a:latin typeface="+mn-lt"/>
        <a:ea typeface="+mn-ea"/>
        <a:cs typeface="+mn-cs"/>
        <a:sym typeface="Helvetica Light"/>
      </a:defRPr>
    </a:lvl5pPr>
    <a:lvl6pPr indent="1143000" algn="ctr" defTabSz="825500">
      <a:defRPr sz="5000">
        <a:latin typeface="+mn-lt"/>
        <a:ea typeface="+mn-ea"/>
        <a:cs typeface="+mn-cs"/>
        <a:sym typeface="Helvetica Light"/>
      </a:defRPr>
    </a:lvl6pPr>
    <a:lvl7pPr indent="1371600" algn="ctr" defTabSz="825500">
      <a:defRPr sz="5000">
        <a:latin typeface="+mn-lt"/>
        <a:ea typeface="+mn-ea"/>
        <a:cs typeface="+mn-cs"/>
        <a:sym typeface="Helvetica Light"/>
      </a:defRPr>
    </a:lvl7pPr>
    <a:lvl8pPr indent="1600200" algn="ctr" defTabSz="825500">
      <a:defRPr sz="5000">
        <a:latin typeface="+mn-lt"/>
        <a:ea typeface="+mn-ea"/>
        <a:cs typeface="+mn-cs"/>
        <a:sym typeface="Helvetica Light"/>
      </a:defRPr>
    </a:lvl8pPr>
    <a:lvl9pPr indent="1828800" algn="ctr" defTabSz="825500">
      <a:defRPr sz="5000">
        <a:latin typeface="+mn-lt"/>
        <a:ea typeface="+mn-ea"/>
        <a:cs typeface="+mn-cs"/>
        <a:sym typeface="Helvetica Light"/>
      </a:defRPr>
    </a:lvl9pPr>
  </p:defaultTextStyle>
  <p:extLst>
    <p:ext uri="{521415D9-36F7-43E2-AB2F-B90AF26B5E84}">
      <p14:sectionLst xmlns:p14="http://schemas.microsoft.com/office/powerpoint/2010/main">
        <p14:section name="NOTRE METHODOLOGIE" id="{7D83C349-C8EF-478E-B234-AED7FDCCB8FE}">
          <p14:sldIdLst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k BESSON" initials="FB" lastIdx="3" clrIdx="0">
    <p:extLst>
      <p:ext uri="{19B8F6BF-5375-455C-9EA6-DF929625EA0E}">
        <p15:presenceInfo xmlns:p15="http://schemas.microsoft.com/office/powerpoint/2012/main" userId="dca1a4ee2a2f6f7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9"/>
    <a:srgbClr val="44C69E"/>
    <a:srgbClr val="3997D3"/>
    <a:srgbClr val="BE1A30"/>
    <a:srgbClr val="E43D53"/>
    <a:srgbClr val="93CC5A"/>
    <a:srgbClr val="EDBD3C"/>
    <a:srgbClr val="BD7C07"/>
    <a:srgbClr val="E59609"/>
    <a:srgbClr val="ECF0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82" autoAdjust="0"/>
    <p:restoredTop sz="94660"/>
  </p:normalViewPr>
  <p:slideViewPr>
    <p:cSldViewPr>
      <p:cViewPr varScale="1">
        <p:scale>
          <a:sx n="32" d="100"/>
          <a:sy n="32" d="100"/>
        </p:scale>
        <p:origin x="912" y="60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250" name="Shape 25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54200316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er &amp; Footer (Light Vers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600"/>
              <a:t>Body Level One</a:t>
            </a:r>
          </a:p>
          <a:p>
            <a:pPr lvl="1">
              <a:defRPr sz="1800"/>
            </a:pPr>
            <a:r>
              <a:rPr sz="1600"/>
              <a:t>Body Level Two</a:t>
            </a:r>
          </a:p>
          <a:p>
            <a:pPr lvl="2">
              <a:defRPr sz="1800"/>
            </a:pPr>
            <a:r>
              <a:rPr sz="1600"/>
              <a:t>Body Level Three</a:t>
            </a:r>
          </a:p>
          <a:p>
            <a:pPr lvl="3">
              <a:defRPr sz="1800"/>
            </a:pPr>
            <a:r>
              <a:rPr sz="1600"/>
              <a:t>Body Level Four</a:t>
            </a:r>
          </a:p>
          <a:p>
            <a:pPr lvl="4">
              <a:defRPr sz="1800"/>
            </a:pPr>
            <a:r>
              <a:rPr sz="1600"/>
              <a:t>Body Level Five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xfrm>
            <a:off x="23037351" y="13157200"/>
            <a:ext cx="371811" cy="40640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‹N°›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ide Solid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/>
        </p:nvSpPr>
        <p:spPr>
          <a:xfrm>
            <a:off x="-27914" y="-10067"/>
            <a:ext cx="11726017" cy="13736135"/>
          </a:xfrm>
          <a:prstGeom prst="rect">
            <a:avLst/>
          </a:prstGeom>
          <a:solidFill>
            <a:srgbClr val="434F5A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200"/>
            </a:pPr>
            <a:endParaRPr/>
          </a:p>
        </p:txBody>
      </p:sp>
      <p:sp>
        <p:nvSpPr>
          <p:cNvPr id="198" name="Shape 198"/>
          <p:cNvSpPr/>
          <p:nvPr/>
        </p:nvSpPr>
        <p:spPr>
          <a:xfrm>
            <a:off x="23093832" y="13106400"/>
            <a:ext cx="258850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normAutofit/>
          </a:bodyPr>
          <a:lstStyle>
            <a:lvl1pPr>
              <a:defRPr sz="1800">
                <a:solidFill>
                  <a:srgbClr val="FFFFFF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FFFFFF"/>
                </a:solidFill>
              </a:rPr>
              <a:t>￼</a:t>
            </a:r>
          </a:p>
        </p:txBody>
      </p:sp>
      <p:grpSp>
        <p:nvGrpSpPr>
          <p:cNvPr id="201" name="Group 201">
            <a:hlinkClick r:id="" action="ppaction://hlinkshowjump?jump=previousslide"/>
          </p:cNvPr>
          <p:cNvGrpSpPr/>
          <p:nvPr/>
        </p:nvGrpSpPr>
        <p:grpSpPr>
          <a:xfrm>
            <a:off x="22636502" y="13150440"/>
            <a:ext cx="292919" cy="292920"/>
            <a:chOff x="0" y="0"/>
            <a:chExt cx="292918" cy="292918"/>
          </a:xfrm>
        </p:grpSpPr>
        <p:sp>
          <p:nvSpPr>
            <p:cNvPr id="199" name="Shape 199"/>
            <p:cNvSpPr/>
            <p:nvPr/>
          </p:nvSpPr>
          <p:spPr>
            <a:xfrm>
              <a:off x="0" y="0"/>
              <a:ext cx="292919" cy="292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222B31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200"/>
              </a:pPr>
              <a:endParaRPr/>
            </a:p>
          </p:txBody>
        </p:sp>
        <p:sp>
          <p:nvSpPr>
            <p:cNvPr id="200" name="Shape 200"/>
            <p:cNvSpPr/>
            <p:nvPr/>
          </p:nvSpPr>
          <p:spPr>
            <a:xfrm>
              <a:off x="52688" y="60642"/>
              <a:ext cx="136985" cy="171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237"/>
                  </a:lnTo>
                  <a:lnTo>
                    <a:pt x="21600" y="21600"/>
                  </a:lnTo>
                  <a:lnTo>
                    <a:pt x="21600" y="16791"/>
                  </a:lnTo>
                  <a:lnTo>
                    <a:pt x="9612" y="10491"/>
                  </a:lnTo>
                  <a:lnTo>
                    <a:pt x="21600" y="4809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222B3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200"/>
              </a:pPr>
              <a:endParaRPr/>
            </a:p>
          </p:txBody>
        </p:sp>
      </p:grpSp>
      <p:grpSp>
        <p:nvGrpSpPr>
          <p:cNvPr id="204" name="Group 204">
            <a:hlinkClick r:id="" action="ppaction://hlinkshowjump?jump=nextslide"/>
          </p:cNvPr>
          <p:cNvGrpSpPr/>
          <p:nvPr/>
        </p:nvGrpSpPr>
        <p:grpSpPr>
          <a:xfrm flipH="1">
            <a:off x="23487402" y="13150440"/>
            <a:ext cx="292919" cy="292920"/>
            <a:chOff x="0" y="0"/>
            <a:chExt cx="292918" cy="292918"/>
          </a:xfrm>
        </p:grpSpPr>
        <p:sp>
          <p:nvSpPr>
            <p:cNvPr id="202" name="Shape 202"/>
            <p:cNvSpPr/>
            <p:nvPr/>
          </p:nvSpPr>
          <p:spPr>
            <a:xfrm>
              <a:off x="0" y="0"/>
              <a:ext cx="292919" cy="292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222B31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200"/>
              </a:pPr>
              <a:endParaRPr/>
            </a:p>
          </p:txBody>
        </p:sp>
        <p:sp>
          <p:nvSpPr>
            <p:cNvPr id="203" name="Shape 203"/>
            <p:cNvSpPr/>
            <p:nvPr/>
          </p:nvSpPr>
          <p:spPr>
            <a:xfrm>
              <a:off x="52688" y="60642"/>
              <a:ext cx="136985" cy="171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237"/>
                  </a:lnTo>
                  <a:lnTo>
                    <a:pt x="21600" y="21600"/>
                  </a:lnTo>
                  <a:lnTo>
                    <a:pt x="21600" y="16791"/>
                  </a:lnTo>
                  <a:lnTo>
                    <a:pt x="9612" y="10491"/>
                  </a:lnTo>
                  <a:lnTo>
                    <a:pt x="21600" y="4809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222B3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200"/>
              </a:pPr>
              <a:endParaRPr/>
            </a:p>
          </p:txBody>
        </p:sp>
      </p:grpSp>
      <p:sp>
        <p:nvSpPr>
          <p:cNvPr id="205" name="Shape 205"/>
          <p:cNvSpPr>
            <a:spLocks noGrp="1"/>
          </p:cNvSpPr>
          <p:nvPr>
            <p:ph type="sldNum" sz="quarter" idx="2"/>
          </p:nvPr>
        </p:nvSpPr>
        <p:spPr>
          <a:xfrm>
            <a:off x="23037351" y="13233400"/>
            <a:ext cx="371811" cy="406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12830"/>
                </a:solidFill>
              </a:defRPr>
            </a:lvl1pPr>
          </a:lstStyle>
          <a:p>
            <a:pPr lvl="0"/>
            <a:fld id="{86CB4B4D-7CA3-9044-876B-883B54F8677D}" type="slidenum">
              <a:t>‹N°›</a:t>
            </a:fld>
            <a:endParaRPr/>
          </a:p>
        </p:txBody>
      </p:sp>
      <p:sp>
        <p:nvSpPr>
          <p:cNvPr id="206" name="Shape 206"/>
          <p:cNvSpPr>
            <a:spLocks noGrp="1"/>
          </p:cNvSpPr>
          <p:nvPr>
            <p:ph type="title"/>
          </p:nvPr>
        </p:nvSpPr>
        <p:spPr>
          <a:xfrm>
            <a:off x="1985943" y="359363"/>
            <a:ext cx="20412114" cy="1483956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FFFFFF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9000" b="1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0" name="Table 230"/>
          <p:cNvGraphicFramePr/>
          <p:nvPr/>
        </p:nvGraphicFramePr>
        <p:xfrm>
          <a:off x="3048000" y="3180236"/>
          <a:ext cx="18450196" cy="8632224"/>
        </p:xfrm>
        <a:graphic>
          <a:graphicData uri="http://schemas.openxmlformats.org/drawingml/2006/table">
            <a:tbl>
              <a:tblPr firstRow="1" firstCol="1" bandRow="1">
                <a:tableStyleId>{4C3C2611-4C71-4FC5-86AE-919BDF0F9419}</a:tableStyleId>
              </a:tblPr>
              <a:tblGrid>
                <a:gridCol w="4612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2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125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125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59136"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136"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 Light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 Light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 Light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136"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 Light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 Light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 Light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136"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 Light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 Light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 Light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136"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 Light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 Light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 Light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9136"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 Light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 Light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 Light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9136"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 Light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 Light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 Light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9136"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 Light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 Light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 Light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59136"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 Light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 Light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 Light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31" name="Shape 231"/>
          <p:cNvSpPr/>
          <p:nvPr/>
        </p:nvSpPr>
        <p:spPr>
          <a:xfrm>
            <a:off x="1985943" y="359363"/>
            <a:ext cx="20412114" cy="1483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 sz="9000" b="1">
                <a:solidFill>
                  <a:srgbClr val="F3854C"/>
                </a:solidFill>
                <a:latin typeface="BebasNeueBold"/>
                <a:ea typeface="BebasNeueBold"/>
                <a:cs typeface="BebasNeueBold"/>
                <a:sym typeface="BebasNeueBold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9000" b="1">
                <a:solidFill>
                  <a:srgbClr val="F3854C"/>
                </a:solidFill>
              </a:rPr>
              <a:t>Title Text</a:t>
            </a:r>
          </a:p>
        </p:txBody>
      </p:sp>
      <p:sp>
        <p:nvSpPr>
          <p:cNvPr id="232" name="Shape 232"/>
          <p:cNvSpPr/>
          <p:nvPr/>
        </p:nvSpPr>
        <p:spPr>
          <a:xfrm>
            <a:off x="3820795" y="1646127"/>
            <a:ext cx="16742410" cy="158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 sz="1600">
                <a:latin typeface="Roboto Light"/>
                <a:ea typeface="Roboto Light"/>
                <a:cs typeface="Roboto Light"/>
                <a:sym typeface="Roboto Light"/>
              </a:defRPr>
            </a:lvl1pPr>
            <a:lvl2pPr>
              <a:defRPr sz="1600">
                <a:latin typeface="Roboto Light"/>
                <a:ea typeface="Roboto Light"/>
                <a:cs typeface="Roboto Light"/>
                <a:sym typeface="Roboto Light"/>
              </a:defRPr>
            </a:lvl2pPr>
            <a:lvl3pPr>
              <a:defRPr sz="1600">
                <a:latin typeface="Roboto Light"/>
                <a:ea typeface="Roboto Light"/>
                <a:cs typeface="Roboto Light"/>
                <a:sym typeface="Roboto Light"/>
              </a:defRPr>
            </a:lvl3pPr>
            <a:lvl4pPr>
              <a:defRPr sz="1600">
                <a:latin typeface="Roboto Light"/>
                <a:ea typeface="Roboto Light"/>
                <a:cs typeface="Roboto Light"/>
                <a:sym typeface="Roboto Light"/>
              </a:defRPr>
            </a:lvl4pPr>
            <a:lvl5pPr>
              <a:defRPr sz="1600">
                <a:latin typeface="Roboto Light"/>
                <a:ea typeface="Roboto Light"/>
                <a:cs typeface="Roboto Light"/>
                <a:sym typeface="Roboto Light"/>
              </a:defRPr>
            </a:lvl5pPr>
          </a:lstStyle>
          <a:p>
            <a:pPr lvl="0">
              <a:defRPr sz="1800"/>
            </a:pPr>
            <a:r>
              <a:rPr sz="1600"/>
              <a:t>Body Level One</a:t>
            </a:r>
          </a:p>
          <a:p>
            <a:pPr lvl="1">
              <a:defRPr sz="1800"/>
            </a:pPr>
            <a:r>
              <a:rPr sz="1600"/>
              <a:t>Body Level Two</a:t>
            </a:r>
          </a:p>
          <a:p>
            <a:pPr lvl="2">
              <a:defRPr sz="1800"/>
            </a:pPr>
            <a:r>
              <a:rPr sz="1600"/>
              <a:t>Body Level Three</a:t>
            </a:r>
          </a:p>
          <a:p>
            <a:pPr lvl="3">
              <a:defRPr sz="1800"/>
            </a:pPr>
            <a:r>
              <a:rPr sz="1600"/>
              <a:t>Body Level Four</a:t>
            </a:r>
          </a:p>
          <a:p>
            <a:pPr lvl="4">
              <a:defRPr sz="1800"/>
            </a:pPr>
            <a:r>
              <a:rPr sz="1600"/>
              <a:t>Body Level Five</a:t>
            </a:r>
          </a:p>
        </p:txBody>
      </p:sp>
      <p:sp>
        <p:nvSpPr>
          <p:cNvPr id="233" name="Shape 233"/>
          <p:cNvSpPr/>
          <p:nvPr/>
        </p:nvSpPr>
        <p:spPr>
          <a:xfrm>
            <a:off x="22946659" y="13081000"/>
            <a:ext cx="553195" cy="4064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normAutofit/>
          </a:bodyPr>
          <a:lstStyle/>
          <a:p>
            <a:pPr lvl="0">
              <a:defRPr sz="1800">
                <a:solidFill>
                  <a:srgbClr val="FFFFFF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pPr>
            <a:endParaRPr/>
          </a:p>
        </p:txBody>
      </p:sp>
      <p:grpSp>
        <p:nvGrpSpPr>
          <p:cNvPr id="236" name="Group 236">
            <a:hlinkClick r:id="" action="ppaction://hlinkshowjump?jump=previousslide"/>
          </p:cNvPr>
          <p:cNvGrpSpPr/>
          <p:nvPr/>
        </p:nvGrpSpPr>
        <p:grpSpPr>
          <a:xfrm>
            <a:off x="22636502" y="13150440"/>
            <a:ext cx="292919" cy="292920"/>
            <a:chOff x="0" y="0"/>
            <a:chExt cx="292918" cy="292918"/>
          </a:xfrm>
        </p:grpSpPr>
        <p:sp>
          <p:nvSpPr>
            <p:cNvPr id="234" name="Shape 234"/>
            <p:cNvSpPr/>
            <p:nvPr/>
          </p:nvSpPr>
          <p:spPr>
            <a:xfrm>
              <a:off x="0" y="0"/>
              <a:ext cx="292919" cy="292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200"/>
              </a:pPr>
              <a:endParaRPr/>
            </a:p>
          </p:txBody>
        </p:sp>
        <p:sp>
          <p:nvSpPr>
            <p:cNvPr id="235" name="Shape 235"/>
            <p:cNvSpPr/>
            <p:nvPr/>
          </p:nvSpPr>
          <p:spPr>
            <a:xfrm>
              <a:off x="52688" y="60642"/>
              <a:ext cx="136985" cy="171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237"/>
                  </a:lnTo>
                  <a:lnTo>
                    <a:pt x="21600" y="21600"/>
                  </a:lnTo>
                  <a:lnTo>
                    <a:pt x="21600" y="16791"/>
                  </a:lnTo>
                  <a:lnTo>
                    <a:pt x="9612" y="10491"/>
                  </a:lnTo>
                  <a:lnTo>
                    <a:pt x="21600" y="4809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200"/>
              </a:pPr>
              <a:endParaRPr/>
            </a:p>
          </p:txBody>
        </p:sp>
      </p:grpSp>
      <p:grpSp>
        <p:nvGrpSpPr>
          <p:cNvPr id="239" name="Group 239">
            <a:hlinkClick r:id="" action="ppaction://hlinkshowjump?jump=nextslide"/>
          </p:cNvPr>
          <p:cNvGrpSpPr/>
          <p:nvPr/>
        </p:nvGrpSpPr>
        <p:grpSpPr>
          <a:xfrm flipH="1">
            <a:off x="23487402" y="13150440"/>
            <a:ext cx="292919" cy="292920"/>
            <a:chOff x="0" y="0"/>
            <a:chExt cx="292918" cy="292918"/>
          </a:xfrm>
        </p:grpSpPr>
        <p:sp>
          <p:nvSpPr>
            <p:cNvPr id="237" name="Shape 237"/>
            <p:cNvSpPr/>
            <p:nvPr/>
          </p:nvSpPr>
          <p:spPr>
            <a:xfrm>
              <a:off x="0" y="0"/>
              <a:ext cx="292919" cy="292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200"/>
              </a:pPr>
              <a:endParaRPr/>
            </a:p>
          </p:txBody>
        </p:sp>
        <p:sp>
          <p:nvSpPr>
            <p:cNvPr id="238" name="Shape 238"/>
            <p:cNvSpPr/>
            <p:nvPr/>
          </p:nvSpPr>
          <p:spPr>
            <a:xfrm>
              <a:off x="52688" y="60642"/>
              <a:ext cx="136985" cy="171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237"/>
                  </a:lnTo>
                  <a:lnTo>
                    <a:pt x="21600" y="21600"/>
                  </a:lnTo>
                  <a:lnTo>
                    <a:pt x="21600" y="16791"/>
                  </a:lnTo>
                  <a:lnTo>
                    <a:pt x="9612" y="10491"/>
                  </a:lnTo>
                  <a:lnTo>
                    <a:pt x="21600" y="4809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200"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1985943" y="342255"/>
            <a:ext cx="20412115" cy="1483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9000" b="1">
                <a:solidFill>
                  <a:srgbClr val="212830"/>
                </a:solidFill>
              </a:rPr>
              <a:t>Title Text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3820795" y="1646127"/>
            <a:ext cx="16742410" cy="158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r>
              <a:rPr sz="1600"/>
              <a:t>Body Level One</a:t>
            </a:r>
          </a:p>
          <a:p>
            <a:pPr lvl="1">
              <a:defRPr sz="1800"/>
            </a:pPr>
            <a:r>
              <a:rPr sz="1600"/>
              <a:t>Body Level Two</a:t>
            </a:r>
          </a:p>
          <a:p>
            <a:pPr lvl="2">
              <a:defRPr sz="1800"/>
            </a:pPr>
            <a:r>
              <a:rPr sz="1600"/>
              <a:t>Body Level Three</a:t>
            </a:r>
          </a:p>
          <a:p>
            <a:pPr lvl="3">
              <a:defRPr sz="1800"/>
            </a:pPr>
            <a:r>
              <a:rPr sz="1600"/>
              <a:t>Body Level Four</a:t>
            </a:r>
          </a:p>
          <a:p>
            <a:pPr lvl="4">
              <a:defRPr sz="1800"/>
            </a:pPr>
            <a:r>
              <a:rPr sz="1600"/>
              <a:t>Body Level Five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xfrm>
            <a:off x="23037351" y="13157200"/>
            <a:ext cx="371811" cy="4064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normAutofit/>
          </a:bodyPr>
          <a:lstStyle>
            <a:lvl1pPr>
              <a:defRPr sz="1800"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pPr lvl="0"/>
            <a:fld id="{86CB4B4D-7CA3-9044-876B-883B54F8677D}" type="slidenum">
              <a:t>‹N°›</a:t>
            </a:fld>
            <a:endParaRPr/>
          </a:p>
        </p:txBody>
      </p:sp>
      <p:grpSp>
        <p:nvGrpSpPr>
          <p:cNvPr id="15" name="Group 15">
            <a:hlinkClick r:id="" action="ppaction://hlinkshowjump?jump=previousslide"/>
          </p:cNvPr>
          <p:cNvGrpSpPr/>
          <p:nvPr/>
        </p:nvGrpSpPr>
        <p:grpSpPr>
          <a:xfrm>
            <a:off x="22636502" y="13150440"/>
            <a:ext cx="292919" cy="292920"/>
            <a:chOff x="0" y="0"/>
            <a:chExt cx="292918" cy="292918"/>
          </a:xfrm>
        </p:grpSpPr>
        <p:sp>
          <p:nvSpPr>
            <p:cNvPr id="13" name="Shape 13"/>
            <p:cNvSpPr/>
            <p:nvPr/>
          </p:nvSpPr>
          <p:spPr>
            <a:xfrm>
              <a:off x="0" y="0"/>
              <a:ext cx="292919" cy="292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222B31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200"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52688" y="60642"/>
              <a:ext cx="136985" cy="171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237"/>
                  </a:lnTo>
                  <a:lnTo>
                    <a:pt x="21600" y="21600"/>
                  </a:lnTo>
                  <a:lnTo>
                    <a:pt x="21600" y="16791"/>
                  </a:lnTo>
                  <a:lnTo>
                    <a:pt x="9612" y="10491"/>
                  </a:lnTo>
                  <a:lnTo>
                    <a:pt x="21600" y="4809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222B3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200"/>
              </a:pPr>
              <a:endParaRPr/>
            </a:p>
          </p:txBody>
        </p:sp>
      </p:grpSp>
      <p:grpSp>
        <p:nvGrpSpPr>
          <p:cNvPr id="18" name="Group 18">
            <a:hlinkClick r:id="" action="ppaction://hlinkshowjump?jump=nextslide"/>
          </p:cNvPr>
          <p:cNvGrpSpPr/>
          <p:nvPr/>
        </p:nvGrpSpPr>
        <p:grpSpPr>
          <a:xfrm flipH="1">
            <a:off x="23487402" y="13150440"/>
            <a:ext cx="292919" cy="292920"/>
            <a:chOff x="0" y="0"/>
            <a:chExt cx="292918" cy="292918"/>
          </a:xfrm>
        </p:grpSpPr>
        <p:sp>
          <p:nvSpPr>
            <p:cNvPr id="16" name="Shape 16"/>
            <p:cNvSpPr/>
            <p:nvPr/>
          </p:nvSpPr>
          <p:spPr>
            <a:xfrm>
              <a:off x="0" y="0"/>
              <a:ext cx="292919" cy="292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222B31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200"/>
              </a:pP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52688" y="60642"/>
              <a:ext cx="136985" cy="171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237"/>
                  </a:lnTo>
                  <a:lnTo>
                    <a:pt x="21600" y="21600"/>
                  </a:lnTo>
                  <a:lnTo>
                    <a:pt x="21600" y="16791"/>
                  </a:lnTo>
                  <a:lnTo>
                    <a:pt x="9612" y="10491"/>
                  </a:lnTo>
                  <a:lnTo>
                    <a:pt x="21600" y="4809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222B3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3200"/>
              </a:pPr>
              <a:endParaRPr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5" r:id="rId2"/>
    <p:sldLayoutId id="2147483668" r:id="rId3"/>
    <p:sldLayoutId id="2147483669" r:id="rId4"/>
  </p:sldLayoutIdLst>
  <p:txStyles>
    <p:titleStyle>
      <a:lvl1pPr algn="ctr" defTabSz="825500">
        <a:defRPr sz="9000" b="1">
          <a:solidFill>
            <a:srgbClr val="212830"/>
          </a:solidFill>
          <a:latin typeface="BebasNeueBold"/>
          <a:ea typeface="BebasNeueBold"/>
          <a:cs typeface="BebasNeueBold"/>
          <a:sym typeface="BebasNeueBold"/>
        </a:defRPr>
      </a:lvl1pPr>
      <a:lvl2pPr indent="228600" algn="ctr" defTabSz="825500">
        <a:defRPr sz="9000" b="1">
          <a:solidFill>
            <a:srgbClr val="212830"/>
          </a:solidFill>
          <a:latin typeface="BebasNeueBold"/>
          <a:ea typeface="BebasNeueBold"/>
          <a:cs typeface="BebasNeueBold"/>
          <a:sym typeface="BebasNeueBold"/>
        </a:defRPr>
      </a:lvl2pPr>
      <a:lvl3pPr indent="457200" algn="ctr" defTabSz="825500">
        <a:defRPr sz="9000" b="1">
          <a:solidFill>
            <a:srgbClr val="212830"/>
          </a:solidFill>
          <a:latin typeface="BebasNeueBold"/>
          <a:ea typeface="BebasNeueBold"/>
          <a:cs typeface="BebasNeueBold"/>
          <a:sym typeface="BebasNeueBold"/>
        </a:defRPr>
      </a:lvl3pPr>
      <a:lvl4pPr indent="685800" algn="ctr" defTabSz="825500">
        <a:defRPr sz="9000" b="1">
          <a:solidFill>
            <a:srgbClr val="212830"/>
          </a:solidFill>
          <a:latin typeface="BebasNeueBold"/>
          <a:ea typeface="BebasNeueBold"/>
          <a:cs typeface="BebasNeueBold"/>
          <a:sym typeface="BebasNeueBold"/>
        </a:defRPr>
      </a:lvl4pPr>
      <a:lvl5pPr indent="914400" algn="ctr" defTabSz="825500">
        <a:defRPr sz="9000" b="1">
          <a:solidFill>
            <a:srgbClr val="212830"/>
          </a:solidFill>
          <a:latin typeface="BebasNeueBold"/>
          <a:ea typeface="BebasNeueBold"/>
          <a:cs typeface="BebasNeueBold"/>
          <a:sym typeface="BebasNeueBold"/>
        </a:defRPr>
      </a:lvl5pPr>
      <a:lvl6pPr indent="1143000" algn="ctr" defTabSz="825500">
        <a:defRPr sz="9000" b="1">
          <a:solidFill>
            <a:srgbClr val="212830"/>
          </a:solidFill>
          <a:latin typeface="BebasNeueBold"/>
          <a:ea typeface="BebasNeueBold"/>
          <a:cs typeface="BebasNeueBold"/>
          <a:sym typeface="BebasNeueBold"/>
        </a:defRPr>
      </a:lvl6pPr>
      <a:lvl7pPr indent="1371600" algn="ctr" defTabSz="825500">
        <a:defRPr sz="9000" b="1">
          <a:solidFill>
            <a:srgbClr val="212830"/>
          </a:solidFill>
          <a:latin typeface="BebasNeueBold"/>
          <a:ea typeface="BebasNeueBold"/>
          <a:cs typeface="BebasNeueBold"/>
          <a:sym typeface="BebasNeueBold"/>
        </a:defRPr>
      </a:lvl7pPr>
      <a:lvl8pPr indent="1600200" algn="ctr" defTabSz="825500">
        <a:defRPr sz="9000" b="1">
          <a:solidFill>
            <a:srgbClr val="212830"/>
          </a:solidFill>
          <a:latin typeface="BebasNeueBold"/>
          <a:ea typeface="BebasNeueBold"/>
          <a:cs typeface="BebasNeueBold"/>
          <a:sym typeface="BebasNeueBold"/>
        </a:defRPr>
      </a:lvl8pPr>
      <a:lvl9pPr indent="1828800" algn="ctr" defTabSz="825500">
        <a:defRPr sz="9000" b="1">
          <a:solidFill>
            <a:srgbClr val="212830"/>
          </a:solidFill>
          <a:latin typeface="BebasNeueBold"/>
          <a:ea typeface="BebasNeueBold"/>
          <a:cs typeface="BebasNeueBold"/>
          <a:sym typeface="BebasNeueBold"/>
        </a:defRPr>
      </a:lvl9pPr>
    </p:titleStyle>
    <p:bodyStyle>
      <a:lvl1pPr algn="ctr" defTabSz="825500">
        <a:defRPr sz="1600">
          <a:latin typeface="Roboto Light"/>
          <a:ea typeface="Roboto Light"/>
          <a:cs typeface="Roboto Light"/>
          <a:sym typeface="Roboto Light"/>
        </a:defRPr>
      </a:lvl1pPr>
      <a:lvl2pPr indent="228600" algn="ctr" defTabSz="825500">
        <a:defRPr sz="1600">
          <a:latin typeface="Roboto Light"/>
          <a:ea typeface="Roboto Light"/>
          <a:cs typeface="Roboto Light"/>
          <a:sym typeface="Roboto Light"/>
        </a:defRPr>
      </a:lvl2pPr>
      <a:lvl3pPr indent="457200" algn="ctr" defTabSz="825500">
        <a:defRPr sz="1600">
          <a:latin typeface="Roboto Light"/>
          <a:ea typeface="Roboto Light"/>
          <a:cs typeface="Roboto Light"/>
          <a:sym typeface="Roboto Light"/>
        </a:defRPr>
      </a:lvl3pPr>
      <a:lvl4pPr indent="685800" algn="ctr" defTabSz="825500">
        <a:defRPr sz="1600">
          <a:latin typeface="Roboto Light"/>
          <a:ea typeface="Roboto Light"/>
          <a:cs typeface="Roboto Light"/>
          <a:sym typeface="Roboto Light"/>
        </a:defRPr>
      </a:lvl4pPr>
      <a:lvl5pPr indent="914400" algn="ctr" defTabSz="825500">
        <a:defRPr sz="1600">
          <a:latin typeface="Roboto Light"/>
          <a:ea typeface="Roboto Light"/>
          <a:cs typeface="Roboto Light"/>
          <a:sym typeface="Roboto Light"/>
        </a:defRPr>
      </a:lvl5pPr>
      <a:lvl6pPr indent="1143000" algn="ctr" defTabSz="825500">
        <a:defRPr sz="1600">
          <a:latin typeface="Roboto Light"/>
          <a:ea typeface="Roboto Light"/>
          <a:cs typeface="Roboto Light"/>
          <a:sym typeface="Roboto Light"/>
        </a:defRPr>
      </a:lvl6pPr>
      <a:lvl7pPr indent="1371600" algn="ctr" defTabSz="825500">
        <a:defRPr sz="1600">
          <a:latin typeface="Roboto Light"/>
          <a:ea typeface="Roboto Light"/>
          <a:cs typeface="Roboto Light"/>
          <a:sym typeface="Roboto Light"/>
        </a:defRPr>
      </a:lvl7pPr>
      <a:lvl8pPr indent="1600200" algn="ctr" defTabSz="825500">
        <a:defRPr sz="1600">
          <a:latin typeface="Roboto Light"/>
          <a:ea typeface="Roboto Light"/>
          <a:cs typeface="Roboto Light"/>
          <a:sym typeface="Roboto Light"/>
        </a:defRPr>
      </a:lvl8pPr>
      <a:lvl9pPr indent="1828800" algn="ctr" defTabSz="825500">
        <a:defRPr sz="1600">
          <a:latin typeface="Roboto Light"/>
          <a:ea typeface="Roboto Light"/>
          <a:cs typeface="Roboto Light"/>
          <a:sym typeface="Roboto Light"/>
        </a:defRPr>
      </a:lvl9pPr>
    </p:bodyStyle>
    <p:otherStyle>
      <a:lvl1pPr algn="ctr" defTabSz="825500">
        <a:defRPr>
          <a:solidFill>
            <a:schemeClr val="tx1"/>
          </a:solidFill>
          <a:latin typeface="+mn-lt"/>
          <a:ea typeface="+mn-ea"/>
          <a:cs typeface="+mn-cs"/>
          <a:sym typeface="Roboto Regular"/>
        </a:defRPr>
      </a:lvl1pPr>
      <a:lvl2pPr indent="228600" algn="ctr" defTabSz="825500">
        <a:defRPr>
          <a:solidFill>
            <a:schemeClr val="tx1"/>
          </a:solidFill>
          <a:latin typeface="+mn-lt"/>
          <a:ea typeface="+mn-ea"/>
          <a:cs typeface="+mn-cs"/>
          <a:sym typeface="Roboto Regular"/>
        </a:defRPr>
      </a:lvl2pPr>
      <a:lvl3pPr indent="457200" algn="ctr" defTabSz="825500">
        <a:defRPr>
          <a:solidFill>
            <a:schemeClr val="tx1"/>
          </a:solidFill>
          <a:latin typeface="+mn-lt"/>
          <a:ea typeface="+mn-ea"/>
          <a:cs typeface="+mn-cs"/>
          <a:sym typeface="Roboto Regular"/>
        </a:defRPr>
      </a:lvl3pPr>
      <a:lvl4pPr indent="685800" algn="ctr" defTabSz="825500">
        <a:defRPr>
          <a:solidFill>
            <a:schemeClr val="tx1"/>
          </a:solidFill>
          <a:latin typeface="+mn-lt"/>
          <a:ea typeface="+mn-ea"/>
          <a:cs typeface="+mn-cs"/>
          <a:sym typeface="Roboto Regular"/>
        </a:defRPr>
      </a:lvl4pPr>
      <a:lvl5pPr indent="914400" algn="ctr" defTabSz="825500">
        <a:defRPr>
          <a:solidFill>
            <a:schemeClr val="tx1"/>
          </a:solidFill>
          <a:latin typeface="+mn-lt"/>
          <a:ea typeface="+mn-ea"/>
          <a:cs typeface="+mn-cs"/>
          <a:sym typeface="Roboto Regular"/>
        </a:defRPr>
      </a:lvl5pPr>
      <a:lvl6pPr indent="1143000" algn="ctr" defTabSz="825500">
        <a:defRPr>
          <a:solidFill>
            <a:schemeClr val="tx1"/>
          </a:solidFill>
          <a:latin typeface="+mn-lt"/>
          <a:ea typeface="+mn-ea"/>
          <a:cs typeface="+mn-cs"/>
          <a:sym typeface="Roboto Regular"/>
        </a:defRPr>
      </a:lvl6pPr>
      <a:lvl7pPr indent="1371600" algn="ctr" defTabSz="825500">
        <a:defRPr>
          <a:solidFill>
            <a:schemeClr val="tx1"/>
          </a:solidFill>
          <a:latin typeface="+mn-lt"/>
          <a:ea typeface="+mn-ea"/>
          <a:cs typeface="+mn-cs"/>
          <a:sym typeface="Roboto Regular"/>
        </a:defRPr>
      </a:lvl7pPr>
      <a:lvl8pPr indent="1600200" algn="ctr" defTabSz="825500">
        <a:defRPr>
          <a:solidFill>
            <a:schemeClr val="tx1"/>
          </a:solidFill>
          <a:latin typeface="+mn-lt"/>
          <a:ea typeface="+mn-ea"/>
          <a:cs typeface="+mn-cs"/>
          <a:sym typeface="Roboto Regular"/>
        </a:defRPr>
      </a:lvl8pPr>
      <a:lvl9pPr indent="1828800" algn="ctr" defTabSz="825500">
        <a:defRPr>
          <a:solidFill>
            <a:schemeClr val="tx1"/>
          </a:solidFill>
          <a:latin typeface="+mn-lt"/>
          <a:ea typeface="+mn-ea"/>
          <a:cs typeface="+mn-cs"/>
          <a:sym typeface="Roboto Regular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Image 5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9" t="3833" r="16987"/>
          <a:stretch>
            <a:fillRect/>
          </a:stretch>
        </p:blipFill>
        <p:spPr>
          <a:xfrm>
            <a:off x="17215775" y="5567974"/>
            <a:ext cx="2051947" cy="2046550"/>
          </a:xfrm>
          <a:custGeom>
            <a:avLst/>
            <a:gdLst>
              <a:gd name="connsiteX0" fmla="*/ 1025974 w 2051947"/>
              <a:gd name="connsiteY0" fmla="*/ 0 h 2046550"/>
              <a:gd name="connsiteX1" fmla="*/ 1751406 w 2051947"/>
              <a:gd name="connsiteY1" fmla="*/ 300543 h 2046550"/>
              <a:gd name="connsiteX2" fmla="*/ 1751406 w 2051947"/>
              <a:gd name="connsiteY2" fmla="*/ 1751405 h 2046550"/>
              <a:gd name="connsiteX3" fmla="*/ 1221922 w 2051947"/>
              <a:gd name="connsiteY3" fmla="*/ 2033164 h 2046550"/>
              <a:gd name="connsiteX4" fmla="*/ 1129176 w 2051947"/>
              <a:gd name="connsiteY4" fmla="*/ 2046550 h 2046550"/>
              <a:gd name="connsiteX5" fmla="*/ 922772 w 2051947"/>
              <a:gd name="connsiteY5" fmla="*/ 2046550 h 2046550"/>
              <a:gd name="connsiteX6" fmla="*/ 830026 w 2051947"/>
              <a:gd name="connsiteY6" fmla="*/ 2033164 h 2046550"/>
              <a:gd name="connsiteX7" fmla="*/ 300542 w 2051947"/>
              <a:gd name="connsiteY7" fmla="*/ 1751405 h 2046550"/>
              <a:gd name="connsiteX8" fmla="*/ 300542 w 2051947"/>
              <a:gd name="connsiteY8" fmla="*/ 300543 h 2046550"/>
              <a:gd name="connsiteX9" fmla="*/ 1025974 w 2051947"/>
              <a:gd name="connsiteY9" fmla="*/ 0 h 20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51947" h="2046550">
                <a:moveTo>
                  <a:pt x="1025974" y="0"/>
                </a:moveTo>
                <a:cubicBezTo>
                  <a:pt x="1288536" y="0"/>
                  <a:pt x="1551096" y="100181"/>
                  <a:pt x="1751406" y="300543"/>
                </a:cubicBezTo>
                <a:cubicBezTo>
                  <a:pt x="2152128" y="701162"/>
                  <a:pt x="2152128" y="1350786"/>
                  <a:pt x="1751406" y="1751405"/>
                </a:cubicBezTo>
                <a:cubicBezTo>
                  <a:pt x="1601174" y="1901677"/>
                  <a:pt x="1415924" y="1995596"/>
                  <a:pt x="1221922" y="2033164"/>
                </a:cubicBezTo>
                <a:lnTo>
                  <a:pt x="1129176" y="2046550"/>
                </a:lnTo>
                <a:lnTo>
                  <a:pt x="922772" y="2046550"/>
                </a:lnTo>
                <a:lnTo>
                  <a:pt x="830026" y="2033164"/>
                </a:lnTo>
                <a:cubicBezTo>
                  <a:pt x="636024" y="1995596"/>
                  <a:pt x="450774" y="1901677"/>
                  <a:pt x="300542" y="1751405"/>
                </a:cubicBezTo>
                <a:cubicBezTo>
                  <a:pt x="-100180" y="1350786"/>
                  <a:pt x="-100180" y="701162"/>
                  <a:pt x="300542" y="300543"/>
                </a:cubicBezTo>
                <a:cubicBezTo>
                  <a:pt x="500852" y="100181"/>
                  <a:pt x="763414" y="0"/>
                  <a:pt x="1025974" y="0"/>
                </a:cubicBezTo>
                <a:close/>
              </a:path>
            </a:pathLst>
          </a:cu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8" t="224" r="25172" b="3576"/>
          <a:stretch>
            <a:fillRect/>
          </a:stretch>
        </p:blipFill>
        <p:spPr>
          <a:xfrm>
            <a:off x="12268174" y="5567974"/>
            <a:ext cx="2051949" cy="2051948"/>
          </a:xfrm>
          <a:custGeom>
            <a:avLst/>
            <a:gdLst>
              <a:gd name="connsiteX0" fmla="*/ 1025975 w 2051949"/>
              <a:gd name="connsiteY0" fmla="*/ 0 h 2051948"/>
              <a:gd name="connsiteX1" fmla="*/ 1751406 w 2051949"/>
              <a:gd name="connsiteY1" fmla="*/ 300543 h 2051948"/>
              <a:gd name="connsiteX2" fmla="*/ 1751406 w 2051949"/>
              <a:gd name="connsiteY2" fmla="*/ 1751405 h 2051948"/>
              <a:gd name="connsiteX3" fmla="*/ 300543 w 2051949"/>
              <a:gd name="connsiteY3" fmla="*/ 1751405 h 2051948"/>
              <a:gd name="connsiteX4" fmla="*/ 300543 w 2051949"/>
              <a:gd name="connsiteY4" fmla="*/ 300543 h 2051948"/>
              <a:gd name="connsiteX5" fmla="*/ 1025975 w 2051949"/>
              <a:gd name="connsiteY5" fmla="*/ 0 h 2051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51949" h="2051948">
                <a:moveTo>
                  <a:pt x="1025975" y="0"/>
                </a:moveTo>
                <a:cubicBezTo>
                  <a:pt x="1288536" y="0"/>
                  <a:pt x="1551096" y="100181"/>
                  <a:pt x="1751406" y="300543"/>
                </a:cubicBezTo>
                <a:cubicBezTo>
                  <a:pt x="2152130" y="701162"/>
                  <a:pt x="2152130" y="1350786"/>
                  <a:pt x="1751406" y="1751405"/>
                </a:cubicBezTo>
                <a:cubicBezTo>
                  <a:pt x="1350787" y="2152129"/>
                  <a:pt x="701163" y="2152129"/>
                  <a:pt x="300543" y="1751405"/>
                </a:cubicBezTo>
                <a:cubicBezTo>
                  <a:pt x="-100180" y="1350786"/>
                  <a:pt x="-100180" y="701162"/>
                  <a:pt x="300543" y="300543"/>
                </a:cubicBezTo>
                <a:cubicBezTo>
                  <a:pt x="500853" y="100181"/>
                  <a:pt x="763414" y="0"/>
                  <a:pt x="1025975" y="0"/>
                </a:cubicBezTo>
                <a:close/>
              </a:path>
            </a:pathLst>
          </a:cu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95" t="2977" r="20268" b="4"/>
          <a:stretch>
            <a:fillRect/>
          </a:stretch>
        </p:blipFill>
        <p:spPr>
          <a:xfrm>
            <a:off x="7320574" y="5567974"/>
            <a:ext cx="2051948" cy="2051948"/>
          </a:xfrm>
          <a:custGeom>
            <a:avLst/>
            <a:gdLst>
              <a:gd name="connsiteX0" fmla="*/ 1025974 w 2051948"/>
              <a:gd name="connsiteY0" fmla="*/ 0 h 2051948"/>
              <a:gd name="connsiteX1" fmla="*/ 1751405 w 2051948"/>
              <a:gd name="connsiteY1" fmla="*/ 300543 h 2051948"/>
              <a:gd name="connsiteX2" fmla="*/ 1751405 w 2051948"/>
              <a:gd name="connsiteY2" fmla="*/ 1751405 h 2051948"/>
              <a:gd name="connsiteX3" fmla="*/ 300543 w 2051948"/>
              <a:gd name="connsiteY3" fmla="*/ 1751405 h 2051948"/>
              <a:gd name="connsiteX4" fmla="*/ 300543 w 2051948"/>
              <a:gd name="connsiteY4" fmla="*/ 300543 h 2051948"/>
              <a:gd name="connsiteX5" fmla="*/ 1025974 w 2051948"/>
              <a:gd name="connsiteY5" fmla="*/ 0 h 2051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51948" h="2051948">
                <a:moveTo>
                  <a:pt x="1025974" y="0"/>
                </a:moveTo>
                <a:cubicBezTo>
                  <a:pt x="1288535" y="0"/>
                  <a:pt x="1551096" y="100181"/>
                  <a:pt x="1751405" y="300543"/>
                </a:cubicBezTo>
                <a:cubicBezTo>
                  <a:pt x="2152129" y="701162"/>
                  <a:pt x="2152129" y="1350786"/>
                  <a:pt x="1751405" y="1751405"/>
                </a:cubicBezTo>
                <a:cubicBezTo>
                  <a:pt x="1350786" y="2152129"/>
                  <a:pt x="701162" y="2152129"/>
                  <a:pt x="300543" y="1751405"/>
                </a:cubicBezTo>
                <a:cubicBezTo>
                  <a:pt x="-100181" y="1350786"/>
                  <a:pt x="-100181" y="701162"/>
                  <a:pt x="300543" y="300543"/>
                </a:cubicBezTo>
                <a:cubicBezTo>
                  <a:pt x="500852" y="100181"/>
                  <a:pt x="763413" y="0"/>
                  <a:pt x="1025974" y="0"/>
                </a:cubicBezTo>
                <a:close/>
              </a:path>
            </a:pathLst>
          </a:custGeom>
        </p:spPr>
      </p:pic>
      <p:sp>
        <p:nvSpPr>
          <p:cNvPr id="514" name="Shape 514"/>
          <p:cNvSpPr/>
          <p:nvPr/>
        </p:nvSpPr>
        <p:spPr>
          <a:xfrm>
            <a:off x="18243946" y="3795315"/>
            <a:ext cx="3444480" cy="55506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9" h="21600" extrusionOk="0">
                <a:moveTo>
                  <a:pt x="0" y="0"/>
                </a:moveTo>
                <a:lnTo>
                  <a:pt x="0" y="1790"/>
                </a:lnTo>
                <a:lnTo>
                  <a:pt x="3643" y="1790"/>
                </a:lnTo>
                <a:cubicBezTo>
                  <a:pt x="7802" y="1790"/>
                  <a:pt x="11571" y="2809"/>
                  <a:pt x="14305" y="4448"/>
                </a:cubicBezTo>
                <a:cubicBezTo>
                  <a:pt x="17038" y="6089"/>
                  <a:pt x="18717" y="8332"/>
                  <a:pt x="18717" y="10800"/>
                </a:cubicBezTo>
                <a:cubicBezTo>
                  <a:pt x="18717" y="13268"/>
                  <a:pt x="17038" y="15511"/>
                  <a:pt x="14305" y="17152"/>
                </a:cubicBezTo>
                <a:cubicBezTo>
                  <a:pt x="11571" y="18791"/>
                  <a:pt x="7802" y="19812"/>
                  <a:pt x="3643" y="19812"/>
                </a:cubicBezTo>
                <a:lnTo>
                  <a:pt x="0" y="19812"/>
                </a:lnTo>
                <a:lnTo>
                  <a:pt x="0" y="21600"/>
                </a:lnTo>
                <a:lnTo>
                  <a:pt x="3643" y="21600"/>
                </a:lnTo>
                <a:cubicBezTo>
                  <a:pt x="8569" y="21600"/>
                  <a:pt x="13055" y="20390"/>
                  <a:pt x="16308" y="18439"/>
                </a:cubicBezTo>
                <a:cubicBezTo>
                  <a:pt x="19563" y="16489"/>
                  <a:pt x="21600" y="13780"/>
                  <a:pt x="21599" y="10800"/>
                </a:cubicBezTo>
                <a:cubicBezTo>
                  <a:pt x="21600" y="7820"/>
                  <a:pt x="19563" y="5111"/>
                  <a:pt x="16308" y="3161"/>
                </a:cubicBezTo>
                <a:cubicBezTo>
                  <a:pt x="13055" y="1210"/>
                  <a:pt x="8569" y="0"/>
                  <a:pt x="364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 defTabSz="457200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517" name="Shape 517"/>
          <p:cNvSpPr/>
          <p:nvPr/>
        </p:nvSpPr>
        <p:spPr>
          <a:xfrm>
            <a:off x="4102099" y="3795315"/>
            <a:ext cx="4245770" cy="27753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9" h="21600" extrusionOk="0">
                <a:moveTo>
                  <a:pt x="14569" y="0"/>
                </a:moveTo>
                <a:cubicBezTo>
                  <a:pt x="10573" y="0"/>
                  <a:pt x="6931" y="2419"/>
                  <a:pt x="4292" y="6323"/>
                </a:cubicBezTo>
                <a:cubicBezTo>
                  <a:pt x="1652" y="10223"/>
                  <a:pt x="-1" y="15640"/>
                  <a:pt x="0" y="21600"/>
                </a:cubicBezTo>
                <a:lnTo>
                  <a:pt x="2340" y="21600"/>
                </a:lnTo>
                <a:cubicBezTo>
                  <a:pt x="2340" y="16664"/>
                  <a:pt x="3700" y="12177"/>
                  <a:pt x="5917" y="8896"/>
                </a:cubicBezTo>
                <a:cubicBezTo>
                  <a:pt x="8135" y="5618"/>
                  <a:pt x="11195" y="3580"/>
                  <a:pt x="14569" y="3580"/>
                </a:cubicBezTo>
                <a:lnTo>
                  <a:pt x="21599" y="3580"/>
                </a:lnTo>
                <a:lnTo>
                  <a:pt x="21599" y="0"/>
                </a:lnTo>
                <a:lnTo>
                  <a:pt x="14569" y="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 defTabSz="457200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518" name="Shape 518"/>
          <p:cNvSpPr/>
          <p:nvPr/>
        </p:nvSpPr>
        <p:spPr>
          <a:xfrm>
            <a:off x="8335168" y="3795315"/>
            <a:ext cx="4945857" cy="459979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 defTabSz="457200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519" name="Shape 519"/>
          <p:cNvSpPr/>
          <p:nvPr/>
        </p:nvSpPr>
        <p:spPr>
          <a:xfrm>
            <a:off x="13268325" y="3795315"/>
            <a:ext cx="4988322" cy="45997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 defTabSz="457200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524" name="Shape 524"/>
          <p:cNvSpPr/>
          <p:nvPr/>
        </p:nvSpPr>
        <p:spPr>
          <a:xfrm>
            <a:off x="11218786" y="4886768"/>
            <a:ext cx="4116217" cy="677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>
              <a:lnSpc>
                <a:spcPct val="110000"/>
              </a:lnSpc>
              <a:defRPr sz="1800"/>
            </a:pPr>
            <a:r>
              <a:rPr sz="4000" b="1" dirty="0">
                <a:solidFill>
                  <a:schemeClr val="accent3"/>
                </a:solidFill>
                <a:latin typeface="Calibri Light" panose="020F0302020204030204" pitchFamily="34" charset="0"/>
                <a:ea typeface="Roboto Bold"/>
                <a:cs typeface="Calibri Light" panose="020F0302020204030204" pitchFamily="34" charset="0"/>
                <a:sym typeface="Roboto Bold"/>
              </a:rPr>
              <a:t>2. </a:t>
            </a:r>
            <a:r>
              <a:rPr lang="fr-FR" sz="4000" b="1" dirty="0">
                <a:solidFill>
                  <a:schemeClr val="accent3"/>
                </a:solidFill>
                <a:latin typeface="Calibri Light" panose="020F0302020204030204" pitchFamily="34" charset="0"/>
                <a:ea typeface="Roboto Bold"/>
                <a:cs typeface="Calibri Light" panose="020F0302020204030204" pitchFamily="34" charset="0"/>
                <a:sym typeface="Roboto Bold"/>
              </a:rPr>
              <a:t>Conception</a:t>
            </a:r>
            <a:endParaRPr sz="4000" b="1" dirty="0">
              <a:solidFill>
                <a:schemeClr val="accent3"/>
              </a:solidFill>
              <a:latin typeface="Calibri Light" panose="020F0302020204030204" pitchFamily="34" charset="0"/>
              <a:ea typeface="Roboto Bold"/>
              <a:cs typeface="Calibri Light" panose="020F0302020204030204" pitchFamily="34" charset="0"/>
              <a:sym typeface="Roboto Bold"/>
            </a:endParaRPr>
          </a:p>
        </p:txBody>
      </p:sp>
      <p:sp>
        <p:nvSpPr>
          <p:cNvPr id="525" name="Shape 525"/>
          <p:cNvSpPr/>
          <p:nvPr/>
        </p:nvSpPr>
        <p:spPr>
          <a:xfrm>
            <a:off x="6302336" y="4886768"/>
            <a:ext cx="4116217" cy="677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>
              <a:lnSpc>
                <a:spcPct val="110000"/>
              </a:lnSpc>
              <a:defRPr sz="1800"/>
            </a:pPr>
            <a:r>
              <a:rPr sz="4000" b="1" dirty="0">
                <a:solidFill>
                  <a:schemeClr val="accent2"/>
                </a:solidFill>
                <a:latin typeface="Calibri Light" panose="020F0302020204030204" pitchFamily="34" charset="0"/>
                <a:ea typeface="Roboto Bold"/>
                <a:cs typeface="Calibri Light" panose="020F0302020204030204" pitchFamily="34" charset="0"/>
                <a:sym typeface="Roboto Bold"/>
              </a:rPr>
              <a:t>1. </a:t>
            </a:r>
            <a:r>
              <a:rPr lang="fr-FR" sz="4000" b="1" dirty="0">
                <a:solidFill>
                  <a:schemeClr val="accent2"/>
                </a:solidFill>
                <a:latin typeface="Calibri Light" panose="020F0302020204030204" pitchFamily="34" charset="0"/>
                <a:ea typeface="Roboto Bold"/>
                <a:cs typeface="Calibri Light" panose="020F0302020204030204" pitchFamily="34" charset="0"/>
                <a:sym typeface="Roboto Bold"/>
              </a:rPr>
              <a:t>Etude</a:t>
            </a:r>
            <a:endParaRPr sz="4000" b="1" dirty="0">
              <a:solidFill>
                <a:schemeClr val="accent2"/>
              </a:solidFill>
              <a:latin typeface="Calibri Light" panose="020F0302020204030204" pitchFamily="34" charset="0"/>
              <a:ea typeface="Roboto Bold"/>
              <a:cs typeface="Calibri Light" panose="020F0302020204030204" pitchFamily="34" charset="0"/>
              <a:sym typeface="Roboto Bold"/>
            </a:endParaRPr>
          </a:p>
        </p:txBody>
      </p:sp>
      <p:sp>
        <p:nvSpPr>
          <p:cNvPr id="526" name="Shape 526"/>
          <p:cNvSpPr/>
          <p:nvPr/>
        </p:nvSpPr>
        <p:spPr>
          <a:xfrm>
            <a:off x="16135235" y="4886768"/>
            <a:ext cx="4116217" cy="677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>
              <a:lnSpc>
                <a:spcPct val="110000"/>
              </a:lnSpc>
              <a:defRPr sz="1800"/>
            </a:pPr>
            <a:r>
              <a:rPr sz="4000" b="1" dirty="0">
                <a:solidFill>
                  <a:schemeClr val="accent1"/>
                </a:solidFill>
                <a:latin typeface="Calibri Light" panose="020F0302020204030204" pitchFamily="34" charset="0"/>
                <a:ea typeface="Roboto Bold"/>
                <a:cs typeface="Calibri Light" panose="020F0302020204030204" pitchFamily="34" charset="0"/>
                <a:sym typeface="Roboto Bold"/>
              </a:rPr>
              <a:t>3. </a:t>
            </a:r>
            <a:r>
              <a:rPr lang="fr-FR" sz="4000" b="1" dirty="0">
                <a:solidFill>
                  <a:schemeClr val="accent1"/>
                </a:solidFill>
                <a:latin typeface="Calibri Light" panose="020F0302020204030204" pitchFamily="34" charset="0"/>
                <a:ea typeface="Roboto Bold"/>
                <a:cs typeface="Calibri Light" panose="020F0302020204030204" pitchFamily="34" charset="0"/>
                <a:sym typeface="Roboto Bold"/>
              </a:rPr>
              <a:t>Prototypage</a:t>
            </a:r>
            <a:endParaRPr sz="4000" b="1" dirty="0">
              <a:solidFill>
                <a:schemeClr val="accent1"/>
              </a:solidFill>
              <a:latin typeface="Calibri Light" panose="020F0302020204030204" pitchFamily="34" charset="0"/>
              <a:ea typeface="Roboto Bold"/>
              <a:cs typeface="Calibri Light" panose="020F0302020204030204" pitchFamily="34" charset="0"/>
              <a:sym typeface="Roboto Bold"/>
            </a:endParaRPr>
          </a:p>
        </p:txBody>
      </p:sp>
      <p:sp>
        <p:nvSpPr>
          <p:cNvPr id="530" name="Shape 530"/>
          <p:cNvSpPr/>
          <p:nvPr/>
        </p:nvSpPr>
        <p:spPr>
          <a:xfrm>
            <a:off x="780190" y="6854256"/>
            <a:ext cx="2706819" cy="6432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algn="r">
              <a:lnSpc>
                <a:spcPct val="110000"/>
              </a:lnSpc>
              <a:defRPr sz="1800"/>
            </a:pPr>
            <a:r>
              <a:rPr lang="fr-FR" sz="4000" b="1" dirty="0">
                <a:solidFill>
                  <a:schemeClr val="accent1"/>
                </a:solidFill>
                <a:latin typeface="Calibri Light" panose="020F0302020204030204" pitchFamily="34" charset="0"/>
                <a:ea typeface="Roboto Bold"/>
                <a:cs typeface="Calibri Light" panose="020F0302020204030204" pitchFamily="34" charset="0"/>
                <a:sym typeface="Roboto Bold"/>
              </a:rPr>
              <a:t>IDEE/BESOIN</a:t>
            </a:r>
            <a:endParaRPr sz="4000" b="1" dirty="0">
              <a:solidFill>
                <a:schemeClr val="accent1"/>
              </a:solidFill>
              <a:latin typeface="Calibri Light" panose="020F0302020204030204" pitchFamily="34" charset="0"/>
              <a:ea typeface="Roboto Bold"/>
              <a:cs typeface="Calibri Light" panose="020F0302020204030204" pitchFamily="34" charset="0"/>
              <a:sym typeface="Roboto Bold"/>
            </a:endParaRPr>
          </a:p>
        </p:txBody>
      </p:sp>
      <p:grpSp>
        <p:nvGrpSpPr>
          <p:cNvPr id="536" name="Group 536"/>
          <p:cNvGrpSpPr/>
          <p:nvPr/>
        </p:nvGrpSpPr>
        <p:grpSpPr>
          <a:xfrm>
            <a:off x="17653000" y="3376283"/>
            <a:ext cx="1252278" cy="1252285"/>
            <a:chOff x="0" y="0"/>
            <a:chExt cx="1252277" cy="1252283"/>
          </a:xfrm>
        </p:grpSpPr>
        <p:sp>
          <p:nvSpPr>
            <p:cNvPr id="534" name="Shape 534"/>
            <p:cNvSpPr/>
            <p:nvPr/>
          </p:nvSpPr>
          <p:spPr>
            <a:xfrm>
              <a:off x="0" y="0"/>
              <a:ext cx="1252278" cy="1252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8535"/>
                  </a:moveTo>
                  <a:cubicBezTo>
                    <a:pt x="21600" y="20228"/>
                    <a:pt x="20228" y="21600"/>
                    <a:pt x="18535" y="21600"/>
                  </a:cubicBezTo>
                  <a:lnTo>
                    <a:pt x="3065" y="21600"/>
                  </a:lnTo>
                  <a:cubicBezTo>
                    <a:pt x="1372" y="21600"/>
                    <a:pt x="0" y="20228"/>
                    <a:pt x="0" y="18535"/>
                  </a:cubicBezTo>
                  <a:lnTo>
                    <a:pt x="0" y="3065"/>
                  </a:lnTo>
                  <a:cubicBezTo>
                    <a:pt x="0" y="1372"/>
                    <a:pt x="1372" y="0"/>
                    <a:pt x="3065" y="0"/>
                  </a:cubicBezTo>
                  <a:lnTo>
                    <a:pt x="18535" y="0"/>
                  </a:lnTo>
                  <a:cubicBezTo>
                    <a:pt x="20228" y="0"/>
                    <a:pt x="21600" y="1372"/>
                    <a:pt x="21600" y="3065"/>
                  </a:cubicBezTo>
                  <a:cubicBezTo>
                    <a:pt x="21600" y="3065"/>
                    <a:pt x="21600" y="18535"/>
                    <a:pt x="21600" y="18535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535" name="Shape 535"/>
            <p:cNvSpPr/>
            <p:nvPr/>
          </p:nvSpPr>
          <p:spPr>
            <a:xfrm>
              <a:off x="216765" y="336688"/>
              <a:ext cx="818747" cy="614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8" extrusionOk="0">
                  <a:moveTo>
                    <a:pt x="12681" y="3"/>
                  </a:moveTo>
                  <a:cubicBezTo>
                    <a:pt x="12634" y="9"/>
                    <a:pt x="12588" y="30"/>
                    <a:pt x="12543" y="63"/>
                  </a:cubicBezTo>
                  <a:cubicBezTo>
                    <a:pt x="12453" y="132"/>
                    <a:pt x="12392" y="231"/>
                    <a:pt x="12361" y="368"/>
                  </a:cubicBezTo>
                  <a:lnTo>
                    <a:pt x="7960" y="20658"/>
                  </a:lnTo>
                  <a:cubicBezTo>
                    <a:pt x="7928" y="20795"/>
                    <a:pt x="7938" y="20925"/>
                    <a:pt x="7989" y="21045"/>
                  </a:cubicBezTo>
                  <a:cubicBezTo>
                    <a:pt x="8040" y="21166"/>
                    <a:pt x="8115" y="21247"/>
                    <a:pt x="8218" y="21289"/>
                  </a:cubicBezTo>
                  <a:lnTo>
                    <a:pt x="8949" y="21554"/>
                  </a:lnTo>
                  <a:cubicBezTo>
                    <a:pt x="9043" y="21596"/>
                    <a:pt x="9136" y="21583"/>
                    <a:pt x="9226" y="21515"/>
                  </a:cubicBezTo>
                  <a:cubicBezTo>
                    <a:pt x="9317" y="21447"/>
                    <a:pt x="9377" y="21347"/>
                    <a:pt x="9409" y="21210"/>
                  </a:cubicBezTo>
                  <a:lnTo>
                    <a:pt x="13813" y="920"/>
                  </a:lnTo>
                  <a:cubicBezTo>
                    <a:pt x="13845" y="783"/>
                    <a:pt x="13835" y="653"/>
                    <a:pt x="13784" y="533"/>
                  </a:cubicBezTo>
                  <a:cubicBezTo>
                    <a:pt x="13732" y="412"/>
                    <a:pt x="13655" y="331"/>
                    <a:pt x="13552" y="289"/>
                  </a:cubicBezTo>
                  <a:lnTo>
                    <a:pt x="12821" y="20"/>
                  </a:lnTo>
                  <a:cubicBezTo>
                    <a:pt x="12774" y="0"/>
                    <a:pt x="12727" y="-4"/>
                    <a:pt x="12681" y="3"/>
                  </a:cubicBezTo>
                  <a:close/>
                  <a:moveTo>
                    <a:pt x="5890" y="2919"/>
                  </a:moveTo>
                  <a:cubicBezTo>
                    <a:pt x="5788" y="2919"/>
                    <a:pt x="5698" y="2971"/>
                    <a:pt x="5619" y="3076"/>
                  </a:cubicBezTo>
                  <a:lnTo>
                    <a:pt x="118" y="10400"/>
                  </a:lnTo>
                  <a:cubicBezTo>
                    <a:pt x="39" y="10505"/>
                    <a:pt x="0" y="10624"/>
                    <a:pt x="0" y="10761"/>
                  </a:cubicBezTo>
                  <a:cubicBezTo>
                    <a:pt x="0" y="10897"/>
                    <a:pt x="39" y="11017"/>
                    <a:pt x="118" y="11122"/>
                  </a:cubicBezTo>
                  <a:lnTo>
                    <a:pt x="5619" y="18450"/>
                  </a:lnTo>
                  <a:cubicBezTo>
                    <a:pt x="5698" y="18556"/>
                    <a:pt x="5787" y="18607"/>
                    <a:pt x="5890" y="18607"/>
                  </a:cubicBezTo>
                  <a:cubicBezTo>
                    <a:pt x="5992" y="18607"/>
                    <a:pt x="6086" y="18556"/>
                    <a:pt x="6164" y="18450"/>
                  </a:cubicBezTo>
                  <a:lnTo>
                    <a:pt x="6752" y="17663"/>
                  </a:lnTo>
                  <a:cubicBezTo>
                    <a:pt x="6831" y="17558"/>
                    <a:pt x="6872" y="17438"/>
                    <a:pt x="6872" y="17303"/>
                  </a:cubicBezTo>
                  <a:cubicBezTo>
                    <a:pt x="6872" y="17166"/>
                    <a:pt x="6831" y="17046"/>
                    <a:pt x="6752" y="16942"/>
                  </a:cubicBezTo>
                  <a:lnTo>
                    <a:pt x="2112" y="10761"/>
                  </a:lnTo>
                  <a:lnTo>
                    <a:pt x="6752" y="4584"/>
                  </a:lnTo>
                  <a:cubicBezTo>
                    <a:pt x="6831" y="4480"/>
                    <a:pt x="6872" y="4360"/>
                    <a:pt x="6872" y="4223"/>
                  </a:cubicBezTo>
                  <a:cubicBezTo>
                    <a:pt x="6872" y="4088"/>
                    <a:pt x="6831" y="3969"/>
                    <a:pt x="6752" y="3863"/>
                  </a:cubicBezTo>
                  <a:lnTo>
                    <a:pt x="6164" y="3076"/>
                  </a:lnTo>
                  <a:cubicBezTo>
                    <a:pt x="6086" y="2971"/>
                    <a:pt x="5992" y="2919"/>
                    <a:pt x="5890" y="2919"/>
                  </a:cubicBezTo>
                  <a:close/>
                  <a:moveTo>
                    <a:pt x="15710" y="2919"/>
                  </a:moveTo>
                  <a:cubicBezTo>
                    <a:pt x="15608" y="2919"/>
                    <a:pt x="15518" y="2971"/>
                    <a:pt x="15439" y="3076"/>
                  </a:cubicBezTo>
                  <a:lnTo>
                    <a:pt x="14848" y="3863"/>
                  </a:lnTo>
                  <a:cubicBezTo>
                    <a:pt x="14769" y="3968"/>
                    <a:pt x="14731" y="4087"/>
                    <a:pt x="14731" y="4223"/>
                  </a:cubicBezTo>
                  <a:cubicBezTo>
                    <a:pt x="14731" y="4360"/>
                    <a:pt x="14769" y="4480"/>
                    <a:pt x="14848" y="4584"/>
                  </a:cubicBezTo>
                  <a:lnTo>
                    <a:pt x="19488" y="10761"/>
                  </a:lnTo>
                  <a:lnTo>
                    <a:pt x="14848" y="16942"/>
                  </a:lnTo>
                  <a:cubicBezTo>
                    <a:pt x="14769" y="17046"/>
                    <a:pt x="14731" y="17166"/>
                    <a:pt x="14731" y="17303"/>
                  </a:cubicBezTo>
                  <a:cubicBezTo>
                    <a:pt x="14731" y="17438"/>
                    <a:pt x="14769" y="17558"/>
                    <a:pt x="14848" y="17663"/>
                  </a:cubicBezTo>
                  <a:lnTo>
                    <a:pt x="15439" y="18450"/>
                  </a:lnTo>
                  <a:cubicBezTo>
                    <a:pt x="15518" y="18556"/>
                    <a:pt x="15608" y="18607"/>
                    <a:pt x="15710" y="18607"/>
                  </a:cubicBezTo>
                  <a:cubicBezTo>
                    <a:pt x="15812" y="18607"/>
                    <a:pt x="15903" y="18556"/>
                    <a:pt x="15981" y="18450"/>
                  </a:cubicBezTo>
                  <a:lnTo>
                    <a:pt x="21482" y="11122"/>
                  </a:lnTo>
                  <a:cubicBezTo>
                    <a:pt x="21561" y="11017"/>
                    <a:pt x="21600" y="10897"/>
                    <a:pt x="21600" y="10761"/>
                  </a:cubicBezTo>
                  <a:cubicBezTo>
                    <a:pt x="21600" y="10624"/>
                    <a:pt x="21561" y="10504"/>
                    <a:pt x="21482" y="10400"/>
                  </a:cubicBezTo>
                  <a:lnTo>
                    <a:pt x="15981" y="3076"/>
                  </a:lnTo>
                  <a:cubicBezTo>
                    <a:pt x="15903" y="2971"/>
                    <a:pt x="15812" y="2919"/>
                    <a:pt x="15710" y="2919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grpSp>
        <p:nvGrpSpPr>
          <p:cNvPr id="539" name="Group 539"/>
          <p:cNvGrpSpPr/>
          <p:nvPr/>
        </p:nvGrpSpPr>
        <p:grpSpPr>
          <a:xfrm>
            <a:off x="7734300" y="3376283"/>
            <a:ext cx="1252290" cy="1252285"/>
            <a:chOff x="0" y="0"/>
            <a:chExt cx="1252289" cy="1252283"/>
          </a:xfrm>
        </p:grpSpPr>
        <p:sp>
          <p:nvSpPr>
            <p:cNvPr id="537" name="Shape 537"/>
            <p:cNvSpPr/>
            <p:nvPr/>
          </p:nvSpPr>
          <p:spPr>
            <a:xfrm>
              <a:off x="0" y="0"/>
              <a:ext cx="1252290" cy="1252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8535"/>
                  </a:moveTo>
                  <a:cubicBezTo>
                    <a:pt x="21600" y="20228"/>
                    <a:pt x="20228" y="21600"/>
                    <a:pt x="18535" y="21600"/>
                  </a:cubicBezTo>
                  <a:lnTo>
                    <a:pt x="3065" y="21600"/>
                  </a:lnTo>
                  <a:cubicBezTo>
                    <a:pt x="1372" y="21600"/>
                    <a:pt x="0" y="20228"/>
                    <a:pt x="0" y="18535"/>
                  </a:cubicBezTo>
                  <a:lnTo>
                    <a:pt x="0" y="3065"/>
                  </a:lnTo>
                  <a:cubicBezTo>
                    <a:pt x="0" y="1372"/>
                    <a:pt x="1372" y="0"/>
                    <a:pt x="3065" y="0"/>
                  </a:cubicBezTo>
                  <a:lnTo>
                    <a:pt x="18535" y="0"/>
                  </a:lnTo>
                  <a:cubicBezTo>
                    <a:pt x="20228" y="0"/>
                    <a:pt x="21600" y="1372"/>
                    <a:pt x="21600" y="3065"/>
                  </a:cubicBezTo>
                  <a:cubicBezTo>
                    <a:pt x="21600" y="3065"/>
                    <a:pt x="21600" y="18535"/>
                    <a:pt x="21600" y="18535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538" name="Shape 538"/>
            <p:cNvSpPr/>
            <p:nvPr/>
          </p:nvSpPr>
          <p:spPr>
            <a:xfrm>
              <a:off x="282288" y="292477"/>
              <a:ext cx="687714" cy="687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600" extrusionOk="0">
                  <a:moveTo>
                    <a:pt x="15017" y="5596"/>
                  </a:moveTo>
                  <a:lnTo>
                    <a:pt x="8281" y="12346"/>
                  </a:lnTo>
                  <a:cubicBezTo>
                    <a:pt x="8018" y="12609"/>
                    <a:pt x="8018" y="13038"/>
                    <a:pt x="8281" y="13302"/>
                  </a:cubicBezTo>
                  <a:cubicBezTo>
                    <a:pt x="8413" y="13434"/>
                    <a:pt x="8583" y="13499"/>
                    <a:pt x="8755" y="13499"/>
                  </a:cubicBezTo>
                  <a:cubicBezTo>
                    <a:pt x="8929" y="13499"/>
                    <a:pt x="9101" y="13434"/>
                    <a:pt x="9232" y="13302"/>
                  </a:cubicBezTo>
                  <a:lnTo>
                    <a:pt x="15967" y="6552"/>
                  </a:lnTo>
                  <a:cubicBezTo>
                    <a:pt x="16230" y="6288"/>
                    <a:pt x="16230" y="5860"/>
                    <a:pt x="15967" y="5596"/>
                  </a:cubicBezTo>
                  <a:cubicBezTo>
                    <a:pt x="15703" y="5332"/>
                    <a:pt x="15279" y="5332"/>
                    <a:pt x="15017" y="5596"/>
                  </a:cubicBezTo>
                  <a:cubicBezTo>
                    <a:pt x="15017" y="5596"/>
                    <a:pt x="15017" y="5596"/>
                    <a:pt x="15017" y="5596"/>
                  </a:cubicBezTo>
                  <a:close/>
                  <a:moveTo>
                    <a:pt x="19439" y="5820"/>
                  </a:moveTo>
                  <a:lnTo>
                    <a:pt x="18811" y="6450"/>
                  </a:lnTo>
                  <a:cubicBezTo>
                    <a:pt x="18753" y="5484"/>
                    <a:pt x="18351" y="4585"/>
                    <a:pt x="17664" y="3895"/>
                  </a:cubicBezTo>
                  <a:cubicBezTo>
                    <a:pt x="16977" y="3207"/>
                    <a:pt x="16078" y="2808"/>
                    <a:pt x="15115" y="2745"/>
                  </a:cubicBezTo>
                  <a:lnTo>
                    <a:pt x="15746" y="2119"/>
                  </a:lnTo>
                  <a:lnTo>
                    <a:pt x="15746" y="2116"/>
                  </a:lnTo>
                  <a:cubicBezTo>
                    <a:pt x="16240" y="1621"/>
                    <a:pt x="16894" y="1351"/>
                    <a:pt x="17595" y="1351"/>
                  </a:cubicBezTo>
                  <a:cubicBezTo>
                    <a:pt x="18292" y="1351"/>
                    <a:pt x="18946" y="1621"/>
                    <a:pt x="19439" y="2116"/>
                  </a:cubicBezTo>
                  <a:cubicBezTo>
                    <a:pt x="19933" y="2610"/>
                    <a:pt x="20206" y="3268"/>
                    <a:pt x="20206" y="3968"/>
                  </a:cubicBezTo>
                  <a:cubicBezTo>
                    <a:pt x="20206" y="4667"/>
                    <a:pt x="19936" y="5325"/>
                    <a:pt x="19439" y="5820"/>
                  </a:cubicBezTo>
                  <a:cubicBezTo>
                    <a:pt x="19439" y="5820"/>
                    <a:pt x="19439" y="5820"/>
                    <a:pt x="19439" y="5820"/>
                  </a:cubicBezTo>
                  <a:close/>
                  <a:moveTo>
                    <a:pt x="16710" y="8553"/>
                  </a:moveTo>
                  <a:lnTo>
                    <a:pt x="8506" y="16775"/>
                  </a:lnTo>
                  <a:lnTo>
                    <a:pt x="8742" y="15665"/>
                  </a:lnTo>
                  <a:cubicBezTo>
                    <a:pt x="8785" y="15463"/>
                    <a:pt x="8735" y="15259"/>
                    <a:pt x="8608" y="15100"/>
                  </a:cubicBezTo>
                  <a:cubicBezTo>
                    <a:pt x="8478" y="14938"/>
                    <a:pt x="8285" y="14850"/>
                    <a:pt x="8084" y="14850"/>
                  </a:cubicBezTo>
                  <a:lnTo>
                    <a:pt x="6735" y="14850"/>
                  </a:lnTo>
                  <a:lnTo>
                    <a:pt x="6735" y="13499"/>
                  </a:lnTo>
                  <a:cubicBezTo>
                    <a:pt x="6735" y="13126"/>
                    <a:pt x="6433" y="12823"/>
                    <a:pt x="6061" y="12823"/>
                  </a:cubicBezTo>
                  <a:lnTo>
                    <a:pt x="5000" y="12823"/>
                  </a:lnTo>
                  <a:lnTo>
                    <a:pt x="13011" y="4841"/>
                  </a:lnTo>
                  <a:lnTo>
                    <a:pt x="13017" y="4851"/>
                  </a:lnTo>
                  <a:cubicBezTo>
                    <a:pt x="13510" y="4356"/>
                    <a:pt x="14168" y="4084"/>
                    <a:pt x="14865" y="4084"/>
                  </a:cubicBezTo>
                  <a:cubicBezTo>
                    <a:pt x="15562" y="4084"/>
                    <a:pt x="16220" y="4356"/>
                    <a:pt x="16710" y="4851"/>
                  </a:cubicBezTo>
                  <a:cubicBezTo>
                    <a:pt x="17203" y="5346"/>
                    <a:pt x="17476" y="6001"/>
                    <a:pt x="17476" y="6700"/>
                  </a:cubicBezTo>
                  <a:cubicBezTo>
                    <a:pt x="17476" y="7402"/>
                    <a:pt x="17207" y="8058"/>
                    <a:pt x="16710" y="8553"/>
                  </a:cubicBezTo>
                  <a:cubicBezTo>
                    <a:pt x="16710" y="8553"/>
                    <a:pt x="16710" y="8553"/>
                    <a:pt x="16710" y="8553"/>
                  </a:cubicBezTo>
                  <a:close/>
                  <a:moveTo>
                    <a:pt x="6798" y="18334"/>
                  </a:moveTo>
                  <a:lnTo>
                    <a:pt x="4289" y="19109"/>
                  </a:lnTo>
                  <a:cubicBezTo>
                    <a:pt x="4144" y="18677"/>
                    <a:pt x="3917" y="18297"/>
                    <a:pt x="3605" y="17985"/>
                  </a:cubicBezTo>
                  <a:cubicBezTo>
                    <a:pt x="3335" y="17714"/>
                    <a:pt x="3023" y="17506"/>
                    <a:pt x="2694" y="17336"/>
                  </a:cubicBezTo>
                  <a:lnTo>
                    <a:pt x="3839" y="14175"/>
                  </a:lnTo>
                  <a:lnTo>
                    <a:pt x="5387" y="14175"/>
                  </a:lnTo>
                  <a:lnTo>
                    <a:pt x="5387" y="15522"/>
                  </a:lnTo>
                  <a:cubicBezTo>
                    <a:pt x="5387" y="15898"/>
                    <a:pt x="5690" y="16198"/>
                    <a:pt x="6061" y="16198"/>
                  </a:cubicBezTo>
                  <a:lnTo>
                    <a:pt x="7251" y="16198"/>
                  </a:lnTo>
                  <a:cubicBezTo>
                    <a:pt x="7251" y="16198"/>
                    <a:pt x="6798" y="18334"/>
                    <a:pt x="6798" y="18334"/>
                  </a:cubicBezTo>
                  <a:close/>
                  <a:moveTo>
                    <a:pt x="20394" y="1163"/>
                  </a:moveTo>
                  <a:cubicBezTo>
                    <a:pt x="19646" y="412"/>
                    <a:pt x="18651" y="0"/>
                    <a:pt x="17595" y="0"/>
                  </a:cubicBezTo>
                  <a:cubicBezTo>
                    <a:pt x="16536" y="0"/>
                    <a:pt x="15543" y="412"/>
                    <a:pt x="14796" y="1160"/>
                  </a:cubicBezTo>
                  <a:lnTo>
                    <a:pt x="2895" y="13022"/>
                  </a:lnTo>
                  <a:cubicBezTo>
                    <a:pt x="2823" y="13090"/>
                    <a:pt x="2770" y="13176"/>
                    <a:pt x="2733" y="13268"/>
                  </a:cubicBezTo>
                  <a:lnTo>
                    <a:pt x="40" y="20694"/>
                  </a:lnTo>
                  <a:cubicBezTo>
                    <a:pt x="-46" y="20931"/>
                    <a:pt x="11" y="21205"/>
                    <a:pt x="185" y="21389"/>
                  </a:cubicBezTo>
                  <a:cubicBezTo>
                    <a:pt x="316" y="21524"/>
                    <a:pt x="491" y="21600"/>
                    <a:pt x="675" y="21600"/>
                  </a:cubicBezTo>
                  <a:cubicBezTo>
                    <a:pt x="741" y="21600"/>
                    <a:pt x="806" y="21590"/>
                    <a:pt x="872" y="21571"/>
                  </a:cubicBezTo>
                  <a:lnTo>
                    <a:pt x="7571" y="19511"/>
                  </a:lnTo>
                  <a:cubicBezTo>
                    <a:pt x="7676" y="19478"/>
                    <a:pt x="7771" y="19419"/>
                    <a:pt x="7850" y="19343"/>
                  </a:cubicBezTo>
                  <a:lnTo>
                    <a:pt x="20394" y="6771"/>
                  </a:lnTo>
                  <a:cubicBezTo>
                    <a:pt x="21140" y="6025"/>
                    <a:pt x="21554" y="5026"/>
                    <a:pt x="21554" y="3968"/>
                  </a:cubicBezTo>
                  <a:cubicBezTo>
                    <a:pt x="21551" y="2906"/>
                    <a:pt x="21140" y="1912"/>
                    <a:pt x="20394" y="1163"/>
                  </a:cubicBezTo>
                  <a:cubicBezTo>
                    <a:pt x="20394" y="1163"/>
                    <a:pt x="20394" y="1163"/>
                    <a:pt x="20394" y="116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grpSp>
        <p:nvGrpSpPr>
          <p:cNvPr id="545" name="Group 545"/>
          <p:cNvGrpSpPr/>
          <p:nvPr/>
        </p:nvGrpSpPr>
        <p:grpSpPr>
          <a:xfrm>
            <a:off x="12687300" y="3376283"/>
            <a:ext cx="1252278" cy="1252285"/>
            <a:chOff x="0" y="0"/>
            <a:chExt cx="1252277" cy="1252283"/>
          </a:xfrm>
        </p:grpSpPr>
        <p:sp>
          <p:nvSpPr>
            <p:cNvPr id="543" name="Shape 543"/>
            <p:cNvSpPr/>
            <p:nvPr/>
          </p:nvSpPr>
          <p:spPr>
            <a:xfrm>
              <a:off x="0" y="0"/>
              <a:ext cx="1252278" cy="1252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8535"/>
                  </a:moveTo>
                  <a:cubicBezTo>
                    <a:pt x="21600" y="20228"/>
                    <a:pt x="20228" y="21600"/>
                    <a:pt x="18535" y="21600"/>
                  </a:cubicBezTo>
                  <a:lnTo>
                    <a:pt x="3065" y="21600"/>
                  </a:lnTo>
                  <a:cubicBezTo>
                    <a:pt x="1372" y="21600"/>
                    <a:pt x="0" y="20228"/>
                    <a:pt x="0" y="18535"/>
                  </a:cubicBezTo>
                  <a:lnTo>
                    <a:pt x="0" y="3065"/>
                  </a:lnTo>
                  <a:cubicBezTo>
                    <a:pt x="0" y="1372"/>
                    <a:pt x="1372" y="0"/>
                    <a:pt x="3065" y="0"/>
                  </a:cubicBezTo>
                  <a:lnTo>
                    <a:pt x="18535" y="0"/>
                  </a:lnTo>
                  <a:cubicBezTo>
                    <a:pt x="20228" y="0"/>
                    <a:pt x="21600" y="1372"/>
                    <a:pt x="21600" y="3065"/>
                  </a:cubicBezTo>
                  <a:cubicBezTo>
                    <a:pt x="21600" y="3065"/>
                    <a:pt x="21600" y="18535"/>
                    <a:pt x="21600" y="18535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544" name="Shape 544"/>
            <p:cNvSpPr/>
            <p:nvPr/>
          </p:nvSpPr>
          <p:spPr>
            <a:xfrm>
              <a:off x="274925" y="178870"/>
              <a:ext cx="715140" cy="889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600" extrusionOk="0">
                  <a:moveTo>
                    <a:pt x="10986" y="13727"/>
                  </a:moveTo>
                  <a:cubicBezTo>
                    <a:pt x="10886" y="13807"/>
                    <a:pt x="10821" y="13909"/>
                    <a:pt x="10796" y="14020"/>
                  </a:cubicBezTo>
                  <a:cubicBezTo>
                    <a:pt x="10633" y="14769"/>
                    <a:pt x="10770" y="15397"/>
                    <a:pt x="10871" y="15855"/>
                  </a:cubicBezTo>
                  <a:cubicBezTo>
                    <a:pt x="11001" y="16451"/>
                    <a:pt x="10988" y="16602"/>
                    <a:pt x="10801" y="16704"/>
                  </a:cubicBezTo>
                  <a:cubicBezTo>
                    <a:pt x="10735" y="16740"/>
                    <a:pt x="10638" y="16782"/>
                    <a:pt x="10550" y="16782"/>
                  </a:cubicBezTo>
                  <a:cubicBezTo>
                    <a:pt x="10314" y="16782"/>
                    <a:pt x="10122" y="16462"/>
                    <a:pt x="10068" y="16363"/>
                  </a:cubicBezTo>
                  <a:cubicBezTo>
                    <a:pt x="9922" y="16094"/>
                    <a:pt x="9539" y="15965"/>
                    <a:pt x="9200" y="16072"/>
                  </a:cubicBezTo>
                  <a:cubicBezTo>
                    <a:pt x="7672" y="16550"/>
                    <a:pt x="8012" y="17811"/>
                    <a:pt x="8260" y="18731"/>
                  </a:cubicBezTo>
                  <a:cubicBezTo>
                    <a:pt x="8389" y="19208"/>
                    <a:pt x="8535" y="19749"/>
                    <a:pt x="8343" y="19941"/>
                  </a:cubicBezTo>
                  <a:cubicBezTo>
                    <a:pt x="8243" y="20040"/>
                    <a:pt x="8009" y="20062"/>
                    <a:pt x="7830" y="20062"/>
                  </a:cubicBezTo>
                  <a:cubicBezTo>
                    <a:pt x="7302" y="20062"/>
                    <a:pt x="6955" y="19979"/>
                    <a:pt x="6796" y="19815"/>
                  </a:cubicBezTo>
                  <a:cubicBezTo>
                    <a:pt x="6502" y="19511"/>
                    <a:pt x="6717" y="18819"/>
                    <a:pt x="6944" y="18086"/>
                  </a:cubicBezTo>
                  <a:cubicBezTo>
                    <a:pt x="7166" y="17371"/>
                    <a:pt x="7417" y="16560"/>
                    <a:pt x="7319" y="15789"/>
                  </a:cubicBezTo>
                  <a:cubicBezTo>
                    <a:pt x="7246" y="15220"/>
                    <a:pt x="6922" y="14932"/>
                    <a:pt x="6356" y="14932"/>
                  </a:cubicBezTo>
                  <a:lnTo>
                    <a:pt x="6356" y="14932"/>
                  </a:lnTo>
                  <a:cubicBezTo>
                    <a:pt x="6230" y="14932"/>
                    <a:pt x="6108" y="14945"/>
                    <a:pt x="5989" y="14958"/>
                  </a:cubicBezTo>
                  <a:cubicBezTo>
                    <a:pt x="5884" y="14969"/>
                    <a:pt x="5786" y="14980"/>
                    <a:pt x="5699" y="14980"/>
                  </a:cubicBezTo>
                  <a:cubicBezTo>
                    <a:pt x="5524" y="14980"/>
                    <a:pt x="5483" y="14931"/>
                    <a:pt x="5454" y="14896"/>
                  </a:cubicBezTo>
                  <a:cubicBezTo>
                    <a:pt x="5379" y="14807"/>
                    <a:pt x="5290" y="14599"/>
                    <a:pt x="5290" y="14121"/>
                  </a:cubicBezTo>
                  <a:lnTo>
                    <a:pt x="5292" y="12768"/>
                  </a:lnTo>
                  <a:cubicBezTo>
                    <a:pt x="5292" y="12623"/>
                    <a:pt x="5221" y="12484"/>
                    <a:pt x="5094" y="12380"/>
                  </a:cubicBezTo>
                  <a:lnTo>
                    <a:pt x="2415" y="10213"/>
                  </a:lnTo>
                  <a:lnTo>
                    <a:pt x="6779" y="6693"/>
                  </a:lnTo>
                  <a:lnTo>
                    <a:pt x="8570" y="8137"/>
                  </a:lnTo>
                  <a:lnTo>
                    <a:pt x="6405" y="10150"/>
                  </a:lnTo>
                  <a:cubicBezTo>
                    <a:pt x="6358" y="10194"/>
                    <a:pt x="6361" y="10259"/>
                    <a:pt x="6411" y="10300"/>
                  </a:cubicBezTo>
                  <a:cubicBezTo>
                    <a:pt x="6438" y="10321"/>
                    <a:pt x="6473" y="10332"/>
                    <a:pt x="6507" y="10332"/>
                  </a:cubicBezTo>
                  <a:cubicBezTo>
                    <a:pt x="6539" y="10332"/>
                    <a:pt x="6571" y="10323"/>
                    <a:pt x="6596" y="10305"/>
                  </a:cubicBezTo>
                  <a:lnTo>
                    <a:pt x="9093" y="8560"/>
                  </a:lnTo>
                  <a:lnTo>
                    <a:pt x="11369" y="10394"/>
                  </a:lnTo>
                  <a:lnTo>
                    <a:pt x="9906" y="11755"/>
                  </a:lnTo>
                  <a:cubicBezTo>
                    <a:pt x="9860" y="11798"/>
                    <a:pt x="9862" y="11864"/>
                    <a:pt x="9913" y="11905"/>
                  </a:cubicBezTo>
                  <a:cubicBezTo>
                    <a:pt x="9939" y="11926"/>
                    <a:pt x="9974" y="11937"/>
                    <a:pt x="10009" y="11937"/>
                  </a:cubicBezTo>
                  <a:cubicBezTo>
                    <a:pt x="10040" y="11937"/>
                    <a:pt x="10072" y="11928"/>
                    <a:pt x="10098" y="11910"/>
                  </a:cubicBezTo>
                  <a:lnTo>
                    <a:pt x="11785" y="10730"/>
                  </a:lnTo>
                  <a:lnTo>
                    <a:pt x="13244" y="11906"/>
                  </a:lnTo>
                  <a:cubicBezTo>
                    <a:pt x="13244" y="11906"/>
                    <a:pt x="10986" y="13727"/>
                    <a:pt x="10986" y="13727"/>
                  </a:cubicBezTo>
                  <a:close/>
                  <a:moveTo>
                    <a:pt x="21534" y="2084"/>
                  </a:moveTo>
                  <a:cubicBezTo>
                    <a:pt x="21534" y="1527"/>
                    <a:pt x="21265" y="1004"/>
                    <a:pt x="20777" y="610"/>
                  </a:cubicBezTo>
                  <a:cubicBezTo>
                    <a:pt x="20289" y="216"/>
                    <a:pt x="19641" y="0"/>
                    <a:pt x="18950" y="0"/>
                  </a:cubicBezTo>
                  <a:cubicBezTo>
                    <a:pt x="18261" y="0"/>
                    <a:pt x="17612" y="216"/>
                    <a:pt x="17124" y="610"/>
                  </a:cubicBezTo>
                  <a:lnTo>
                    <a:pt x="13867" y="3237"/>
                  </a:lnTo>
                  <a:lnTo>
                    <a:pt x="12140" y="1845"/>
                  </a:lnTo>
                  <a:cubicBezTo>
                    <a:pt x="11741" y="1523"/>
                    <a:pt x="11210" y="1346"/>
                    <a:pt x="10646" y="1346"/>
                  </a:cubicBezTo>
                  <a:cubicBezTo>
                    <a:pt x="10082" y="1346"/>
                    <a:pt x="9551" y="1523"/>
                    <a:pt x="9152" y="1845"/>
                  </a:cubicBezTo>
                  <a:lnTo>
                    <a:pt x="5804" y="4545"/>
                  </a:lnTo>
                  <a:cubicBezTo>
                    <a:pt x="5676" y="4648"/>
                    <a:pt x="5604" y="4788"/>
                    <a:pt x="5604" y="4933"/>
                  </a:cubicBezTo>
                  <a:cubicBezTo>
                    <a:pt x="5604" y="5075"/>
                    <a:pt x="5672" y="5211"/>
                    <a:pt x="5794" y="5313"/>
                  </a:cubicBezTo>
                  <a:lnTo>
                    <a:pt x="199" y="9824"/>
                  </a:lnTo>
                  <a:cubicBezTo>
                    <a:pt x="-65" y="10038"/>
                    <a:pt x="-66" y="10385"/>
                    <a:pt x="199" y="10598"/>
                  </a:cubicBezTo>
                  <a:lnTo>
                    <a:pt x="3384" y="13176"/>
                  </a:lnTo>
                  <a:lnTo>
                    <a:pt x="3382" y="14119"/>
                  </a:lnTo>
                  <a:cubicBezTo>
                    <a:pt x="3382" y="14838"/>
                    <a:pt x="3539" y="15359"/>
                    <a:pt x="3874" y="15758"/>
                  </a:cubicBezTo>
                  <a:cubicBezTo>
                    <a:pt x="4226" y="16178"/>
                    <a:pt x="4774" y="16441"/>
                    <a:pt x="5405" y="16504"/>
                  </a:cubicBezTo>
                  <a:cubicBezTo>
                    <a:pt x="5350" y="16886"/>
                    <a:pt x="5220" y="17304"/>
                    <a:pt x="5094" y="17713"/>
                  </a:cubicBezTo>
                  <a:cubicBezTo>
                    <a:pt x="4766" y="18772"/>
                    <a:pt x="4426" y="19866"/>
                    <a:pt x="5293" y="20761"/>
                  </a:cubicBezTo>
                  <a:cubicBezTo>
                    <a:pt x="5831" y="21318"/>
                    <a:pt x="6685" y="21600"/>
                    <a:pt x="7830" y="21600"/>
                  </a:cubicBezTo>
                  <a:cubicBezTo>
                    <a:pt x="8909" y="21600"/>
                    <a:pt x="9512" y="21222"/>
                    <a:pt x="9829" y="20906"/>
                  </a:cubicBezTo>
                  <a:cubicBezTo>
                    <a:pt x="10593" y="20141"/>
                    <a:pt x="10333" y="19179"/>
                    <a:pt x="10124" y="18404"/>
                  </a:cubicBezTo>
                  <a:cubicBezTo>
                    <a:pt x="10114" y="18363"/>
                    <a:pt x="10103" y="18323"/>
                    <a:pt x="10092" y="18282"/>
                  </a:cubicBezTo>
                  <a:cubicBezTo>
                    <a:pt x="10240" y="18308"/>
                    <a:pt x="10393" y="18321"/>
                    <a:pt x="10550" y="18321"/>
                  </a:cubicBezTo>
                  <a:cubicBezTo>
                    <a:pt x="11010" y="18321"/>
                    <a:pt x="11453" y="18206"/>
                    <a:pt x="11870" y="17979"/>
                  </a:cubicBezTo>
                  <a:cubicBezTo>
                    <a:pt x="12464" y="17654"/>
                    <a:pt x="12807" y="17168"/>
                    <a:pt x="12859" y="16573"/>
                  </a:cubicBezTo>
                  <a:cubicBezTo>
                    <a:pt x="12890" y="16231"/>
                    <a:pt x="12818" y="15904"/>
                    <a:pt x="12749" y="15588"/>
                  </a:cubicBezTo>
                  <a:cubicBezTo>
                    <a:pt x="12676" y="15252"/>
                    <a:pt x="12606" y="14934"/>
                    <a:pt x="12633" y="14574"/>
                  </a:cubicBezTo>
                  <a:lnTo>
                    <a:pt x="14956" y="12701"/>
                  </a:lnTo>
                  <a:cubicBezTo>
                    <a:pt x="15082" y="12794"/>
                    <a:pt x="15246" y="12847"/>
                    <a:pt x="15417" y="12847"/>
                  </a:cubicBezTo>
                  <a:cubicBezTo>
                    <a:pt x="15597" y="12847"/>
                    <a:pt x="15771" y="12789"/>
                    <a:pt x="15898" y="12686"/>
                  </a:cubicBezTo>
                  <a:lnTo>
                    <a:pt x="19246" y="9986"/>
                  </a:lnTo>
                  <a:cubicBezTo>
                    <a:pt x="19645" y="9663"/>
                    <a:pt x="19865" y="9236"/>
                    <a:pt x="19865" y="8781"/>
                  </a:cubicBezTo>
                  <a:cubicBezTo>
                    <a:pt x="19865" y="8326"/>
                    <a:pt x="19645" y="7898"/>
                    <a:pt x="19246" y="7576"/>
                  </a:cubicBezTo>
                  <a:lnTo>
                    <a:pt x="17520" y="6184"/>
                  </a:lnTo>
                  <a:lnTo>
                    <a:pt x="20777" y="3557"/>
                  </a:lnTo>
                  <a:cubicBezTo>
                    <a:pt x="21265" y="3163"/>
                    <a:pt x="21534" y="2640"/>
                    <a:pt x="21534" y="2084"/>
                  </a:cubicBezTo>
                  <a:cubicBezTo>
                    <a:pt x="21534" y="2084"/>
                    <a:pt x="21534" y="2084"/>
                    <a:pt x="21534" y="208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sp>
        <p:nvSpPr>
          <p:cNvPr id="546" name="Shape 546"/>
          <p:cNvSpPr/>
          <p:nvPr/>
        </p:nvSpPr>
        <p:spPr>
          <a:xfrm>
            <a:off x="4103493" y="7446837"/>
            <a:ext cx="449416" cy="628295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200"/>
            </a:pPr>
            <a:endParaRPr/>
          </a:p>
        </p:txBody>
      </p:sp>
      <p:grpSp>
        <p:nvGrpSpPr>
          <p:cNvPr id="549" name="Group 549"/>
          <p:cNvGrpSpPr/>
          <p:nvPr/>
        </p:nvGrpSpPr>
        <p:grpSpPr>
          <a:xfrm>
            <a:off x="3721100" y="6551283"/>
            <a:ext cx="1252302" cy="1252284"/>
            <a:chOff x="0" y="0"/>
            <a:chExt cx="1252301" cy="1252283"/>
          </a:xfrm>
        </p:grpSpPr>
        <p:sp>
          <p:nvSpPr>
            <p:cNvPr id="547" name="Shape 547"/>
            <p:cNvSpPr/>
            <p:nvPr/>
          </p:nvSpPr>
          <p:spPr>
            <a:xfrm>
              <a:off x="0" y="0"/>
              <a:ext cx="1252302" cy="1252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8535"/>
                  </a:moveTo>
                  <a:cubicBezTo>
                    <a:pt x="21600" y="20227"/>
                    <a:pt x="20228" y="21600"/>
                    <a:pt x="18535" y="21600"/>
                  </a:cubicBezTo>
                  <a:lnTo>
                    <a:pt x="3065" y="21600"/>
                  </a:lnTo>
                  <a:cubicBezTo>
                    <a:pt x="1372" y="21600"/>
                    <a:pt x="0" y="20227"/>
                    <a:pt x="0" y="18535"/>
                  </a:cubicBezTo>
                  <a:lnTo>
                    <a:pt x="0" y="3065"/>
                  </a:lnTo>
                  <a:cubicBezTo>
                    <a:pt x="0" y="1372"/>
                    <a:pt x="1372" y="0"/>
                    <a:pt x="3065" y="0"/>
                  </a:cubicBezTo>
                  <a:lnTo>
                    <a:pt x="18535" y="0"/>
                  </a:lnTo>
                  <a:cubicBezTo>
                    <a:pt x="20228" y="0"/>
                    <a:pt x="21600" y="1372"/>
                    <a:pt x="21600" y="3065"/>
                  </a:cubicBezTo>
                  <a:cubicBezTo>
                    <a:pt x="21600" y="3065"/>
                    <a:pt x="21600" y="18535"/>
                    <a:pt x="21600" y="18535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548" name="Shape 548"/>
            <p:cNvSpPr/>
            <p:nvPr/>
          </p:nvSpPr>
          <p:spPr>
            <a:xfrm>
              <a:off x="219660" y="248677"/>
              <a:ext cx="812981" cy="751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31" y="0"/>
                  </a:moveTo>
                  <a:cubicBezTo>
                    <a:pt x="10354" y="0"/>
                    <a:pt x="10049" y="329"/>
                    <a:pt x="10049" y="738"/>
                  </a:cubicBezTo>
                  <a:lnTo>
                    <a:pt x="10049" y="3384"/>
                  </a:lnTo>
                  <a:cubicBezTo>
                    <a:pt x="10049" y="3790"/>
                    <a:pt x="10354" y="4122"/>
                    <a:pt x="10731" y="4122"/>
                  </a:cubicBezTo>
                  <a:cubicBezTo>
                    <a:pt x="11107" y="4122"/>
                    <a:pt x="11414" y="3790"/>
                    <a:pt x="11414" y="3384"/>
                  </a:cubicBezTo>
                  <a:lnTo>
                    <a:pt x="11414" y="738"/>
                  </a:lnTo>
                  <a:cubicBezTo>
                    <a:pt x="11414" y="329"/>
                    <a:pt x="11107" y="0"/>
                    <a:pt x="10731" y="0"/>
                  </a:cubicBezTo>
                  <a:close/>
                  <a:moveTo>
                    <a:pt x="3570" y="3247"/>
                  </a:moveTo>
                  <a:cubicBezTo>
                    <a:pt x="3388" y="3247"/>
                    <a:pt x="3215" y="3325"/>
                    <a:pt x="3086" y="3466"/>
                  </a:cubicBezTo>
                  <a:cubicBezTo>
                    <a:pt x="2957" y="3603"/>
                    <a:pt x="2888" y="3788"/>
                    <a:pt x="2888" y="3985"/>
                  </a:cubicBezTo>
                  <a:cubicBezTo>
                    <a:pt x="2888" y="4182"/>
                    <a:pt x="2957" y="4368"/>
                    <a:pt x="3086" y="4508"/>
                  </a:cubicBezTo>
                  <a:cubicBezTo>
                    <a:pt x="3086" y="4508"/>
                    <a:pt x="4819" y="6378"/>
                    <a:pt x="4819" y="6378"/>
                  </a:cubicBezTo>
                  <a:cubicBezTo>
                    <a:pt x="4946" y="6516"/>
                    <a:pt x="5117" y="6592"/>
                    <a:pt x="5299" y="6592"/>
                  </a:cubicBezTo>
                  <a:cubicBezTo>
                    <a:pt x="5484" y="6592"/>
                    <a:pt x="5655" y="6518"/>
                    <a:pt x="5783" y="6378"/>
                  </a:cubicBezTo>
                  <a:cubicBezTo>
                    <a:pt x="6050" y="6091"/>
                    <a:pt x="6050" y="5623"/>
                    <a:pt x="5783" y="5336"/>
                  </a:cubicBezTo>
                  <a:lnTo>
                    <a:pt x="4054" y="3466"/>
                  </a:lnTo>
                  <a:cubicBezTo>
                    <a:pt x="3924" y="3328"/>
                    <a:pt x="3753" y="3247"/>
                    <a:pt x="3570" y="3247"/>
                  </a:cubicBezTo>
                  <a:close/>
                  <a:moveTo>
                    <a:pt x="17889" y="3247"/>
                  </a:moveTo>
                  <a:cubicBezTo>
                    <a:pt x="17707" y="3247"/>
                    <a:pt x="17535" y="3325"/>
                    <a:pt x="17406" y="3466"/>
                  </a:cubicBezTo>
                  <a:lnTo>
                    <a:pt x="15677" y="5332"/>
                  </a:lnTo>
                  <a:cubicBezTo>
                    <a:pt x="15547" y="5472"/>
                    <a:pt x="15478" y="5660"/>
                    <a:pt x="15478" y="5855"/>
                  </a:cubicBezTo>
                  <a:cubicBezTo>
                    <a:pt x="15478" y="6054"/>
                    <a:pt x="15547" y="6238"/>
                    <a:pt x="15677" y="6378"/>
                  </a:cubicBezTo>
                  <a:cubicBezTo>
                    <a:pt x="15806" y="6518"/>
                    <a:pt x="15976" y="6592"/>
                    <a:pt x="16160" y="6592"/>
                  </a:cubicBezTo>
                  <a:cubicBezTo>
                    <a:pt x="16342" y="6592"/>
                    <a:pt x="16515" y="6516"/>
                    <a:pt x="16644" y="6378"/>
                  </a:cubicBezTo>
                  <a:lnTo>
                    <a:pt x="18373" y="4504"/>
                  </a:lnTo>
                  <a:cubicBezTo>
                    <a:pt x="18502" y="4364"/>
                    <a:pt x="18572" y="4182"/>
                    <a:pt x="18572" y="3985"/>
                  </a:cubicBezTo>
                  <a:cubicBezTo>
                    <a:pt x="18572" y="3791"/>
                    <a:pt x="18502" y="3602"/>
                    <a:pt x="18373" y="3462"/>
                  </a:cubicBezTo>
                  <a:cubicBezTo>
                    <a:pt x="18244" y="3324"/>
                    <a:pt x="18071" y="3247"/>
                    <a:pt x="17889" y="3247"/>
                  </a:cubicBezTo>
                  <a:close/>
                  <a:moveTo>
                    <a:pt x="10742" y="6245"/>
                  </a:moveTo>
                  <a:cubicBezTo>
                    <a:pt x="8004" y="6245"/>
                    <a:pt x="5775" y="8654"/>
                    <a:pt x="5775" y="11612"/>
                  </a:cubicBezTo>
                  <a:cubicBezTo>
                    <a:pt x="5775" y="13742"/>
                    <a:pt x="6904" y="16089"/>
                    <a:pt x="8457" y="17291"/>
                  </a:cubicBezTo>
                  <a:lnTo>
                    <a:pt x="8457" y="20425"/>
                  </a:lnTo>
                  <a:cubicBezTo>
                    <a:pt x="8457" y="20755"/>
                    <a:pt x="8662" y="21041"/>
                    <a:pt x="8955" y="21124"/>
                  </a:cubicBezTo>
                  <a:lnTo>
                    <a:pt x="10573" y="21577"/>
                  </a:lnTo>
                  <a:cubicBezTo>
                    <a:pt x="10628" y="21591"/>
                    <a:pt x="10685" y="21600"/>
                    <a:pt x="10742" y="21600"/>
                  </a:cubicBezTo>
                  <a:cubicBezTo>
                    <a:pt x="10799" y="21600"/>
                    <a:pt x="10853" y="21591"/>
                    <a:pt x="10908" y="21577"/>
                  </a:cubicBezTo>
                  <a:lnTo>
                    <a:pt x="12525" y="21124"/>
                  </a:lnTo>
                  <a:cubicBezTo>
                    <a:pt x="12819" y="21041"/>
                    <a:pt x="13024" y="20752"/>
                    <a:pt x="13024" y="20425"/>
                  </a:cubicBezTo>
                  <a:lnTo>
                    <a:pt x="13024" y="17291"/>
                  </a:lnTo>
                  <a:cubicBezTo>
                    <a:pt x="14577" y="16089"/>
                    <a:pt x="15705" y="13742"/>
                    <a:pt x="15705" y="11612"/>
                  </a:cubicBezTo>
                  <a:cubicBezTo>
                    <a:pt x="15705" y="8654"/>
                    <a:pt x="13478" y="6245"/>
                    <a:pt x="10742" y="6245"/>
                  </a:cubicBezTo>
                  <a:close/>
                  <a:moveTo>
                    <a:pt x="10742" y="7693"/>
                  </a:moveTo>
                  <a:cubicBezTo>
                    <a:pt x="12741" y="7693"/>
                    <a:pt x="14366" y="9453"/>
                    <a:pt x="14366" y="11616"/>
                  </a:cubicBezTo>
                  <a:cubicBezTo>
                    <a:pt x="14368" y="13412"/>
                    <a:pt x="13315" y="15469"/>
                    <a:pt x="11970" y="16303"/>
                  </a:cubicBezTo>
                  <a:cubicBezTo>
                    <a:pt x="11706" y="16468"/>
                    <a:pt x="11576" y="16801"/>
                    <a:pt x="11655" y="17119"/>
                  </a:cubicBezTo>
                  <a:cubicBezTo>
                    <a:pt x="11664" y="17153"/>
                    <a:pt x="11675" y="17186"/>
                    <a:pt x="11688" y="17217"/>
                  </a:cubicBezTo>
                  <a:lnTo>
                    <a:pt x="11688" y="17896"/>
                  </a:lnTo>
                  <a:lnTo>
                    <a:pt x="9793" y="17896"/>
                  </a:lnTo>
                  <a:lnTo>
                    <a:pt x="9793" y="17217"/>
                  </a:lnTo>
                  <a:cubicBezTo>
                    <a:pt x="9806" y="17186"/>
                    <a:pt x="9816" y="17153"/>
                    <a:pt x="9825" y="17119"/>
                  </a:cubicBezTo>
                  <a:cubicBezTo>
                    <a:pt x="9902" y="16804"/>
                    <a:pt x="9773" y="16468"/>
                    <a:pt x="9511" y="16303"/>
                  </a:cubicBezTo>
                  <a:cubicBezTo>
                    <a:pt x="8167" y="15469"/>
                    <a:pt x="7115" y="13412"/>
                    <a:pt x="7115" y="11616"/>
                  </a:cubicBezTo>
                  <a:cubicBezTo>
                    <a:pt x="7115" y="9453"/>
                    <a:pt x="8741" y="7693"/>
                    <a:pt x="10742" y="7693"/>
                  </a:cubicBezTo>
                  <a:close/>
                  <a:moveTo>
                    <a:pt x="682" y="10866"/>
                  </a:moveTo>
                  <a:cubicBezTo>
                    <a:pt x="305" y="10866"/>
                    <a:pt x="0" y="11196"/>
                    <a:pt x="0" y="11604"/>
                  </a:cubicBezTo>
                  <a:cubicBezTo>
                    <a:pt x="0" y="12009"/>
                    <a:pt x="305" y="12342"/>
                    <a:pt x="682" y="12342"/>
                  </a:cubicBezTo>
                  <a:lnTo>
                    <a:pt x="3130" y="12342"/>
                  </a:lnTo>
                  <a:cubicBezTo>
                    <a:pt x="3505" y="12342"/>
                    <a:pt x="3808" y="12009"/>
                    <a:pt x="3808" y="11604"/>
                  </a:cubicBezTo>
                  <a:cubicBezTo>
                    <a:pt x="3808" y="11196"/>
                    <a:pt x="3505" y="10866"/>
                    <a:pt x="3130" y="10866"/>
                  </a:cubicBezTo>
                  <a:lnTo>
                    <a:pt x="682" y="10866"/>
                  </a:lnTo>
                  <a:close/>
                  <a:moveTo>
                    <a:pt x="18470" y="10866"/>
                  </a:moveTo>
                  <a:cubicBezTo>
                    <a:pt x="18095" y="10866"/>
                    <a:pt x="17788" y="11196"/>
                    <a:pt x="17788" y="11604"/>
                  </a:cubicBezTo>
                  <a:cubicBezTo>
                    <a:pt x="17788" y="12009"/>
                    <a:pt x="18095" y="12342"/>
                    <a:pt x="18470" y="12342"/>
                  </a:cubicBezTo>
                  <a:lnTo>
                    <a:pt x="20918" y="12342"/>
                  </a:lnTo>
                  <a:cubicBezTo>
                    <a:pt x="21295" y="12342"/>
                    <a:pt x="21600" y="12009"/>
                    <a:pt x="21600" y="11604"/>
                  </a:cubicBezTo>
                  <a:cubicBezTo>
                    <a:pt x="21600" y="11196"/>
                    <a:pt x="21295" y="10866"/>
                    <a:pt x="20918" y="10866"/>
                  </a:cubicBezTo>
                  <a:lnTo>
                    <a:pt x="18470" y="10866"/>
                  </a:lnTo>
                  <a:close/>
                  <a:moveTo>
                    <a:pt x="5299" y="16737"/>
                  </a:moveTo>
                  <a:cubicBezTo>
                    <a:pt x="5117" y="16737"/>
                    <a:pt x="4945" y="16811"/>
                    <a:pt x="4815" y="16951"/>
                  </a:cubicBezTo>
                  <a:lnTo>
                    <a:pt x="3086" y="18821"/>
                  </a:lnTo>
                  <a:cubicBezTo>
                    <a:pt x="2820" y="19111"/>
                    <a:pt x="2820" y="19580"/>
                    <a:pt x="3086" y="19867"/>
                  </a:cubicBezTo>
                  <a:cubicBezTo>
                    <a:pt x="3215" y="20007"/>
                    <a:pt x="3388" y="20082"/>
                    <a:pt x="3570" y="20082"/>
                  </a:cubicBezTo>
                  <a:cubicBezTo>
                    <a:pt x="3753" y="20082"/>
                    <a:pt x="3924" y="20007"/>
                    <a:pt x="4054" y="19867"/>
                  </a:cubicBezTo>
                  <a:lnTo>
                    <a:pt x="5783" y="17993"/>
                  </a:lnTo>
                  <a:cubicBezTo>
                    <a:pt x="5912" y="17856"/>
                    <a:pt x="5981" y="17669"/>
                    <a:pt x="5981" y="17474"/>
                  </a:cubicBezTo>
                  <a:cubicBezTo>
                    <a:pt x="5981" y="17277"/>
                    <a:pt x="5912" y="17092"/>
                    <a:pt x="5783" y="16951"/>
                  </a:cubicBezTo>
                  <a:cubicBezTo>
                    <a:pt x="5655" y="16811"/>
                    <a:pt x="5484" y="16737"/>
                    <a:pt x="5299" y="16737"/>
                  </a:cubicBezTo>
                  <a:close/>
                  <a:moveTo>
                    <a:pt x="16160" y="16737"/>
                  </a:moveTo>
                  <a:cubicBezTo>
                    <a:pt x="15978" y="16737"/>
                    <a:pt x="15806" y="16811"/>
                    <a:pt x="15677" y="16951"/>
                  </a:cubicBezTo>
                  <a:cubicBezTo>
                    <a:pt x="15547" y="17092"/>
                    <a:pt x="15478" y="17277"/>
                    <a:pt x="15478" y="17474"/>
                  </a:cubicBezTo>
                  <a:cubicBezTo>
                    <a:pt x="15478" y="17669"/>
                    <a:pt x="15547" y="17856"/>
                    <a:pt x="15677" y="17993"/>
                  </a:cubicBezTo>
                  <a:lnTo>
                    <a:pt x="17409" y="19867"/>
                  </a:lnTo>
                  <a:cubicBezTo>
                    <a:pt x="17536" y="20007"/>
                    <a:pt x="17707" y="20082"/>
                    <a:pt x="17889" y="20082"/>
                  </a:cubicBezTo>
                  <a:cubicBezTo>
                    <a:pt x="18071" y="20082"/>
                    <a:pt x="18244" y="20007"/>
                    <a:pt x="18373" y="19867"/>
                  </a:cubicBezTo>
                  <a:cubicBezTo>
                    <a:pt x="18638" y="19578"/>
                    <a:pt x="18638" y="19108"/>
                    <a:pt x="18373" y="18821"/>
                  </a:cubicBezTo>
                  <a:cubicBezTo>
                    <a:pt x="18373" y="18821"/>
                    <a:pt x="16640" y="16951"/>
                    <a:pt x="16640" y="16951"/>
                  </a:cubicBezTo>
                  <a:cubicBezTo>
                    <a:pt x="16513" y="16811"/>
                    <a:pt x="16342" y="16737"/>
                    <a:pt x="16160" y="16737"/>
                  </a:cubicBezTo>
                  <a:close/>
                  <a:moveTo>
                    <a:pt x="9797" y="18985"/>
                  </a:moveTo>
                  <a:lnTo>
                    <a:pt x="11688" y="18985"/>
                  </a:lnTo>
                  <a:cubicBezTo>
                    <a:pt x="11688" y="18985"/>
                    <a:pt x="11688" y="19863"/>
                    <a:pt x="11688" y="19863"/>
                  </a:cubicBezTo>
                  <a:lnTo>
                    <a:pt x="10742" y="20129"/>
                  </a:lnTo>
                  <a:lnTo>
                    <a:pt x="9797" y="19863"/>
                  </a:lnTo>
                  <a:lnTo>
                    <a:pt x="9797" y="18985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sp>
        <p:nvSpPr>
          <p:cNvPr id="46" name="ZoneTexte 45"/>
          <p:cNvSpPr txBox="1"/>
          <p:nvPr/>
        </p:nvSpPr>
        <p:spPr>
          <a:xfrm>
            <a:off x="23012400" y="13060898"/>
            <a:ext cx="413575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</a:t>
            </a:r>
            <a:endParaRPr kumimoji="0" lang="fr-FR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 panose="020F0502020204030204" pitchFamily="34" charset="0"/>
              <a:cs typeface="Calibri" panose="020F0502020204030204" pitchFamily="34" charset="0"/>
              <a:sym typeface="Helvetica Light"/>
            </a:endParaRP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6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9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" presetClass="entr" presetSubtype="4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2" presetClass="entr" presetSubtype="8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1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" presetClass="entr" presetSubtype="4" fill="hold" grpId="1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22" presetClass="entr" presetSubtype="8" fill="hold" grpId="1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15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2" presetClass="entr" presetSubtype="4" fill="hold" grpId="1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22" presetClass="entr" presetSubtype="1" fill="hold" grpId="1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" grpId="17" animBg="1" advAuto="0"/>
      <p:bldP spid="517" grpId="8" animBg="1" advAuto="0"/>
      <p:bldP spid="518" grpId="11" animBg="1" advAuto="0"/>
      <p:bldP spid="519" grpId="14" animBg="1" advAuto="0"/>
      <p:bldP spid="524" grpId="13" animBg="1" advAuto="0"/>
      <p:bldP spid="525" grpId="10" animBg="1" advAuto="0"/>
      <p:bldP spid="526" grpId="16" animBg="1" advAuto="0"/>
      <p:bldP spid="530" grpId="7" animBg="1" advAuto="0"/>
      <p:bldP spid="536" grpId="15" animBg="1" advAuto="0"/>
      <p:bldP spid="539" grpId="9" animBg="1" advAuto="0"/>
      <p:bldP spid="545" grpId="12" animBg="1" advAuto="0"/>
      <p:bldP spid="546" grpId="5" animBg="1" advAuto="0"/>
      <p:bldP spid="549" grpId="6" animBg="1" advAuto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Jetfabrik - Coloured 8 - Light">
      <a:dk1>
        <a:srgbClr val="445469"/>
      </a:dk1>
      <a:lt1>
        <a:sysClr val="window" lastClr="FFFFFF"/>
      </a:lt1>
      <a:dk2>
        <a:srgbClr val="445469"/>
      </a:dk2>
      <a:lt2>
        <a:srgbClr val="FFFFFF"/>
      </a:lt2>
      <a:accent1>
        <a:srgbClr val="44C69E"/>
      </a:accent1>
      <a:accent2>
        <a:srgbClr val="93CC5A"/>
      </a:accent2>
      <a:accent3>
        <a:srgbClr val="EDBD3C"/>
      </a:accent3>
      <a:accent4>
        <a:srgbClr val="E43D53"/>
      </a:accent4>
      <a:accent5>
        <a:srgbClr val="525964"/>
      </a:accent5>
      <a:accent6>
        <a:srgbClr val="445469"/>
      </a:accent6>
      <a:hlink>
        <a:srgbClr val="F33B48"/>
      </a:hlink>
      <a:folHlink>
        <a:srgbClr val="FFC000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5944</TotalTime>
  <Words>13</Words>
  <Application>Microsoft Office PowerPoint</Application>
  <PresentationFormat>Personnalisé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1" baseType="lpstr">
      <vt:lpstr>Avenir Book</vt:lpstr>
      <vt:lpstr>BebasNeueBold</vt:lpstr>
      <vt:lpstr>Calibri</vt:lpstr>
      <vt:lpstr>Calibri Light</vt:lpstr>
      <vt:lpstr>Gill Sans</vt:lpstr>
      <vt:lpstr>Helvetica</vt:lpstr>
      <vt:lpstr>Helvetica Light</vt:lpstr>
      <vt:lpstr>Roboto Light</vt:lpstr>
      <vt:lpstr>Roboto Regular</vt:lpstr>
      <vt:lpstr>White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Rezaul Karim</dc:creator>
  <cp:lastModifiedBy>Hervé GIRAUD</cp:lastModifiedBy>
  <cp:revision>745</cp:revision>
  <dcterms:modified xsi:type="dcterms:W3CDTF">2019-11-28T16:28:52Z</dcterms:modified>
</cp:coreProperties>
</file>