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07D"/>
    <a:srgbClr val="FFFFFF"/>
    <a:srgbClr val="83B336"/>
    <a:srgbClr val="A1B924"/>
    <a:srgbClr val="98A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0F2AA-55D4-4887-8C92-9606A8ECD590}" type="datetimeFigureOut">
              <a:rPr lang="nl-BE" smtClean="0"/>
              <a:t>18/10/2019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A5B80-9976-44FD-B337-E7DF6538CA42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919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3407D">
                <a:alpha val="72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407D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75237" y="5223933"/>
            <a:ext cx="1798766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BE" dirty="0"/>
              <a:t>Friday, </a:t>
            </a:r>
            <a:r>
              <a:rPr lang="en-GB" noProof="0" dirty="0"/>
              <a:t>October</a:t>
            </a:r>
            <a:r>
              <a:rPr lang="nl-BE" dirty="0"/>
              <a:t> 18, 2019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/>
          <a:lstStyle/>
          <a:p>
            <a:fld id="{77BFD908-E455-489F-8416-794C66C3C82A}" type="slidenum">
              <a:rPr lang="nl-BE" smtClean="0"/>
              <a:t>‹#›</a:t>
            </a:fld>
            <a:endParaRPr lang="nl-BE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0FB61E7-7CEF-49E5-847D-EAF474EA8FB0}"/>
              </a:ext>
            </a:extLst>
          </p:cNvPr>
          <p:cNvSpPr/>
          <p:nvPr userDrawn="1"/>
        </p:nvSpPr>
        <p:spPr>
          <a:xfrm rot="16200000">
            <a:off x="9265708" y="-692150"/>
            <a:ext cx="2237317" cy="3623732"/>
          </a:xfrm>
          <a:prstGeom prst="triangle">
            <a:avLst>
              <a:gd name="adj" fmla="val 100000"/>
            </a:avLst>
          </a:prstGeom>
          <a:solidFill>
            <a:schemeClr val="bg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471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3407D"/>
                </a:solidFill>
              </a:defRPr>
            </a:lvl1pPr>
            <a:lvl2pPr>
              <a:defRPr>
                <a:solidFill>
                  <a:srgbClr val="13407D"/>
                </a:solidFill>
              </a:defRPr>
            </a:lvl2pPr>
            <a:lvl3pPr>
              <a:defRPr>
                <a:solidFill>
                  <a:srgbClr val="13407D"/>
                </a:solidFill>
              </a:defRPr>
            </a:lvl3pPr>
            <a:lvl4pPr>
              <a:defRPr>
                <a:solidFill>
                  <a:srgbClr val="13407D"/>
                </a:solidFill>
              </a:defRPr>
            </a:lvl4pPr>
            <a:lvl5pPr>
              <a:defRPr>
                <a:solidFill>
                  <a:srgbClr val="13407D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7449" y="6450252"/>
            <a:ext cx="1798766" cy="3651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Friday, </a:t>
            </a:r>
            <a:r>
              <a:rPr lang="nl-BE" dirty="0" err="1"/>
              <a:t>October</a:t>
            </a:r>
            <a:r>
              <a:rPr lang="nl-BE" dirty="0"/>
              <a:t> 18, 2019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/>
          <a:lstStyle/>
          <a:p>
            <a:fld id="{77BFD908-E455-489F-8416-794C66C3C82A}" type="slidenum">
              <a:rPr lang="nl-BE" smtClean="0"/>
              <a:t>‹#›</a:t>
            </a:fld>
            <a:endParaRPr lang="nl-B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705C16D-40F0-42F8-960D-E8714FEA68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1371600"/>
            <a:ext cx="10401300" cy="54292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13407D"/>
                </a:solidFill>
                <a:latin typeface="+mj-lt"/>
              </a:defRPr>
            </a:lvl1pPr>
          </a:lstStyle>
          <a:p>
            <a:pPr lvl="0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986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7449" y="6450252"/>
            <a:ext cx="1798766" cy="365125"/>
          </a:xfrm>
          <a:prstGeom prst="rect">
            <a:avLst/>
          </a:prstGeom>
        </p:spPr>
        <p:txBody>
          <a:bodyPr/>
          <a:lstStyle/>
          <a:p>
            <a:r>
              <a:rPr lang="nl-BE"/>
              <a:t>Friday, October 18,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7765" y="6452953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/>
          <a:lstStyle/>
          <a:p>
            <a:fld id="{77BFD908-E455-489F-8416-794C66C3C82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690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161491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2160589"/>
            <a:ext cx="514349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7449" y="6450252"/>
            <a:ext cx="1798766" cy="365125"/>
          </a:xfrm>
          <a:prstGeom prst="rect">
            <a:avLst/>
          </a:prstGeom>
        </p:spPr>
        <p:txBody>
          <a:bodyPr/>
          <a:lstStyle/>
          <a:p>
            <a:r>
              <a:rPr lang="nl-BE"/>
              <a:t>Friday, October 18,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/>
          <a:lstStyle/>
          <a:p>
            <a:fld id="{77BFD908-E455-489F-8416-794C66C3C82A}" type="slidenum">
              <a:rPr lang="nl-BE" smtClean="0"/>
              <a:t>‹#›</a:t>
            </a:fld>
            <a:endParaRPr lang="nl-B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3D87C8-A05C-4890-AA62-59DD3F5192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1371600"/>
            <a:ext cx="10401300" cy="54292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13407D"/>
                </a:solidFill>
                <a:latin typeface="+mj-lt"/>
              </a:defRPr>
            </a:lvl1pPr>
          </a:lstStyle>
          <a:p>
            <a:pPr lvl="0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1906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07449" y="6450252"/>
            <a:ext cx="1798766" cy="365125"/>
          </a:xfrm>
          <a:prstGeom prst="rect">
            <a:avLst/>
          </a:prstGeom>
        </p:spPr>
        <p:txBody>
          <a:bodyPr/>
          <a:lstStyle/>
          <a:p>
            <a:r>
              <a:rPr lang="nl-BE"/>
              <a:t>Friday, October 18, 2019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/>
          <a:lstStyle/>
          <a:p>
            <a:fld id="{77BFD908-E455-489F-8416-794C66C3C82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697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09765" cy="6876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166" y="2056165"/>
            <a:ext cx="10400933" cy="4081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C6B57BD6-F5E6-4217-B94B-BADF3EC45A96}"/>
              </a:ext>
            </a:extLst>
          </p:cNvPr>
          <p:cNvSpPr/>
          <p:nvPr userDrawn="1"/>
        </p:nvSpPr>
        <p:spPr>
          <a:xfrm rot="5400000">
            <a:off x="2643193" y="-2643190"/>
            <a:ext cx="447677" cy="5734061"/>
          </a:xfrm>
          <a:custGeom>
            <a:avLst/>
            <a:gdLst>
              <a:gd name="connsiteX0" fmla="*/ 0 w 714375"/>
              <a:gd name="connsiteY0" fmla="*/ 3314708 h 3314708"/>
              <a:gd name="connsiteX1" fmla="*/ 0 w 714375"/>
              <a:gd name="connsiteY1" fmla="*/ 0 h 3314708"/>
              <a:gd name="connsiteX2" fmla="*/ 714375 w 714375"/>
              <a:gd name="connsiteY2" fmla="*/ 3314708 h 3314708"/>
              <a:gd name="connsiteX3" fmla="*/ 0 w 714375"/>
              <a:gd name="connsiteY3" fmla="*/ 3314708 h 3314708"/>
              <a:gd name="connsiteX0" fmla="*/ 0 w 447677"/>
              <a:gd name="connsiteY0" fmla="*/ 3314708 h 3314708"/>
              <a:gd name="connsiteX1" fmla="*/ 0 w 447677"/>
              <a:gd name="connsiteY1" fmla="*/ 0 h 3314708"/>
              <a:gd name="connsiteX2" fmla="*/ 447677 w 447677"/>
              <a:gd name="connsiteY2" fmla="*/ 3314708 h 3314708"/>
              <a:gd name="connsiteX3" fmla="*/ 0 w 447677"/>
              <a:gd name="connsiteY3" fmla="*/ 3314708 h 3314708"/>
              <a:gd name="connsiteX0" fmla="*/ 0 w 447677"/>
              <a:gd name="connsiteY0" fmla="*/ 5734061 h 5734061"/>
              <a:gd name="connsiteX1" fmla="*/ 0 w 447677"/>
              <a:gd name="connsiteY1" fmla="*/ 0 h 5734061"/>
              <a:gd name="connsiteX2" fmla="*/ 447677 w 447677"/>
              <a:gd name="connsiteY2" fmla="*/ 5734061 h 5734061"/>
              <a:gd name="connsiteX3" fmla="*/ 0 w 447677"/>
              <a:gd name="connsiteY3" fmla="*/ 5734061 h 573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677" h="5734061">
                <a:moveTo>
                  <a:pt x="0" y="5734061"/>
                </a:moveTo>
                <a:lnTo>
                  <a:pt x="0" y="0"/>
                </a:lnTo>
                <a:lnTo>
                  <a:pt x="447677" y="5734061"/>
                </a:lnTo>
                <a:lnTo>
                  <a:pt x="0" y="5734061"/>
                </a:lnTo>
                <a:close/>
              </a:path>
            </a:pathLst>
          </a:custGeom>
          <a:solidFill>
            <a:srgbClr val="13407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7" name="Group 6"/>
          <p:cNvGrpSpPr/>
          <p:nvPr userDrawn="1"/>
        </p:nvGrpSpPr>
        <p:grpSpPr>
          <a:xfrm rot="5400000">
            <a:off x="2667000" y="-2667001"/>
            <a:ext cx="6857998" cy="12192006"/>
            <a:chOff x="-3047987" y="-8467"/>
            <a:chExt cx="15239987" cy="6866469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1340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407D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BE" dirty="0"/>
            </a:p>
          </p:txBody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BE" dirty="0"/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10202338" y="3589867"/>
              <a:ext cx="1986488" cy="3268133"/>
            </a:xfrm>
            <a:prstGeom prst="triangle">
              <a:avLst>
                <a:gd name="adj" fmla="val 100000"/>
              </a:avLst>
            </a:prstGeom>
            <a:solidFill>
              <a:srgbClr val="13407D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nl-BE" dirty="0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-3047987" y="4991177"/>
              <a:ext cx="1587499" cy="1866825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97B0F23A-CA9F-45D8-A73A-A0491306C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7449" y="6450252"/>
            <a:ext cx="17987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13407D"/>
                </a:solidFill>
              </a:defRPr>
            </a:lvl1pPr>
          </a:lstStyle>
          <a:p>
            <a:r>
              <a:rPr lang="nl-BE" dirty="0"/>
              <a:t>Friday, </a:t>
            </a:r>
            <a:r>
              <a:rPr lang="en-GB" noProof="0" dirty="0"/>
              <a:t>October</a:t>
            </a:r>
            <a:r>
              <a:rPr lang="nl-BE" dirty="0"/>
              <a:t> 18, 2019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9E7A123F-8987-4B10-8150-419088A09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902" y="645025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77BFD908-E455-489F-8416-794C66C3C82A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33" name="Isosceles Triangle 17">
            <a:extLst>
              <a:ext uri="{FF2B5EF4-FFF2-40B4-BE49-F238E27FC236}">
                <a16:creationId xmlns:a16="http://schemas.microsoft.com/office/drawing/2014/main" id="{E0800FA5-3838-4314-8495-480C5B71F043}"/>
              </a:ext>
            </a:extLst>
          </p:cNvPr>
          <p:cNvSpPr/>
          <p:nvPr userDrawn="1"/>
        </p:nvSpPr>
        <p:spPr>
          <a:xfrm rot="16200000">
            <a:off x="10089673" y="4750103"/>
            <a:ext cx="1292224" cy="2923566"/>
          </a:xfrm>
          <a:custGeom>
            <a:avLst/>
            <a:gdLst>
              <a:gd name="connsiteX0" fmla="*/ 0 w 1590674"/>
              <a:gd name="connsiteY0" fmla="*/ 2918000 h 2918000"/>
              <a:gd name="connsiteX1" fmla="*/ 0 w 1590674"/>
              <a:gd name="connsiteY1" fmla="*/ 0 h 2918000"/>
              <a:gd name="connsiteX2" fmla="*/ 1590674 w 1590674"/>
              <a:gd name="connsiteY2" fmla="*/ 2918000 h 2918000"/>
              <a:gd name="connsiteX3" fmla="*/ 0 w 1590674"/>
              <a:gd name="connsiteY3" fmla="*/ 2918000 h 2918000"/>
              <a:gd name="connsiteX0" fmla="*/ 0 w 1285874"/>
              <a:gd name="connsiteY0" fmla="*/ 2918000 h 2918000"/>
              <a:gd name="connsiteX1" fmla="*/ 0 w 1285874"/>
              <a:gd name="connsiteY1" fmla="*/ 0 h 2918000"/>
              <a:gd name="connsiteX2" fmla="*/ 1285874 w 1285874"/>
              <a:gd name="connsiteY2" fmla="*/ 2908475 h 2918000"/>
              <a:gd name="connsiteX3" fmla="*/ 0 w 1285874"/>
              <a:gd name="connsiteY3" fmla="*/ 2918000 h 2918000"/>
              <a:gd name="connsiteX0" fmla="*/ 0 w 1285874"/>
              <a:gd name="connsiteY0" fmla="*/ 2918000 h 2927523"/>
              <a:gd name="connsiteX1" fmla="*/ 0 w 1285874"/>
              <a:gd name="connsiteY1" fmla="*/ 0 h 2927523"/>
              <a:gd name="connsiteX2" fmla="*/ 1285874 w 1285874"/>
              <a:gd name="connsiteY2" fmla="*/ 2908475 h 2927523"/>
              <a:gd name="connsiteX3" fmla="*/ 1285874 w 1285874"/>
              <a:gd name="connsiteY3" fmla="*/ 2927523 h 2927523"/>
              <a:gd name="connsiteX4" fmla="*/ 0 w 1285874"/>
              <a:gd name="connsiteY4" fmla="*/ 2918000 h 2927523"/>
              <a:gd name="connsiteX0" fmla="*/ 0 w 1285874"/>
              <a:gd name="connsiteY0" fmla="*/ 2918000 h 3051351"/>
              <a:gd name="connsiteX1" fmla="*/ 0 w 1285874"/>
              <a:gd name="connsiteY1" fmla="*/ 0 h 3051351"/>
              <a:gd name="connsiteX2" fmla="*/ 1285874 w 1285874"/>
              <a:gd name="connsiteY2" fmla="*/ 2908475 h 3051351"/>
              <a:gd name="connsiteX3" fmla="*/ 1066799 w 1285874"/>
              <a:gd name="connsiteY3" fmla="*/ 3051351 h 3051351"/>
              <a:gd name="connsiteX4" fmla="*/ 0 w 1285874"/>
              <a:gd name="connsiteY4" fmla="*/ 2918000 h 3051351"/>
              <a:gd name="connsiteX0" fmla="*/ 0 w 1190624"/>
              <a:gd name="connsiteY0" fmla="*/ 2918000 h 3051351"/>
              <a:gd name="connsiteX1" fmla="*/ 0 w 1190624"/>
              <a:gd name="connsiteY1" fmla="*/ 0 h 3051351"/>
              <a:gd name="connsiteX2" fmla="*/ 1190624 w 1190624"/>
              <a:gd name="connsiteY2" fmla="*/ 1955978 h 3051351"/>
              <a:gd name="connsiteX3" fmla="*/ 1066799 w 1190624"/>
              <a:gd name="connsiteY3" fmla="*/ 3051351 h 3051351"/>
              <a:gd name="connsiteX4" fmla="*/ 0 w 1190624"/>
              <a:gd name="connsiteY4" fmla="*/ 2918000 h 3051351"/>
              <a:gd name="connsiteX0" fmla="*/ 0 w 1266824"/>
              <a:gd name="connsiteY0" fmla="*/ 2918000 h 2927529"/>
              <a:gd name="connsiteX1" fmla="*/ 0 w 1266824"/>
              <a:gd name="connsiteY1" fmla="*/ 0 h 2927529"/>
              <a:gd name="connsiteX2" fmla="*/ 1190624 w 1266824"/>
              <a:gd name="connsiteY2" fmla="*/ 1955978 h 2927529"/>
              <a:gd name="connsiteX3" fmla="*/ 1266824 w 1266824"/>
              <a:gd name="connsiteY3" fmla="*/ 2927529 h 2927529"/>
              <a:gd name="connsiteX4" fmla="*/ 0 w 1266824"/>
              <a:gd name="connsiteY4" fmla="*/ 2918000 h 2927529"/>
              <a:gd name="connsiteX0" fmla="*/ 0 w 1282699"/>
              <a:gd name="connsiteY0" fmla="*/ 2918000 h 2921182"/>
              <a:gd name="connsiteX1" fmla="*/ 0 w 1282699"/>
              <a:gd name="connsiteY1" fmla="*/ 0 h 2921182"/>
              <a:gd name="connsiteX2" fmla="*/ 1190624 w 1282699"/>
              <a:gd name="connsiteY2" fmla="*/ 1955978 h 2921182"/>
              <a:gd name="connsiteX3" fmla="*/ 1282699 w 1282699"/>
              <a:gd name="connsiteY3" fmla="*/ 2921182 h 2921182"/>
              <a:gd name="connsiteX4" fmla="*/ 0 w 1282699"/>
              <a:gd name="connsiteY4" fmla="*/ 2918000 h 2921182"/>
              <a:gd name="connsiteX0" fmla="*/ 0 w 1282699"/>
              <a:gd name="connsiteY0" fmla="*/ 2918000 h 2921182"/>
              <a:gd name="connsiteX1" fmla="*/ 0 w 1282699"/>
              <a:gd name="connsiteY1" fmla="*/ 0 h 2921182"/>
              <a:gd name="connsiteX2" fmla="*/ 1200149 w 1282699"/>
              <a:gd name="connsiteY2" fmla="*/ 1965506 h 2921182"/>
              <a:gd name="connsiteX3" fmla="*/ 1282699 w 1282699"/>
              <a:gd name="connsiteY3" fmla="*/ 2921182 h 2921182"/>
              <a:gd name="connsiteX4" fmla="*/ 0 w 1282699"/>
              <a:gd name="connsiteY4" fmla="*/ 2918000 h 2921182"/>
              <a:gd name="connsiteX0" fmla="*/ 0 w 1292224"/>
              <a:gd name="connsiteY0" fmla="*/ 2918000 h 2923566"/>
              <a:gd name="connsiteX1" fmla="*/ 0 w 1292224"/>
              <a:gd name="connsiteY1" fmla="*/ 0 h 2923566"/>
              <a:gd name="connsiteX2" fmla="*/ 1200149 w 1292224"/>
              <a:gd name="connsiteY2" fmla="*/ 1965506 h 2923566"/>
              <a:gd name="connsiteX3" fmla="*/ 1292224 w 1292224"/>
              <a:gd name="connsiteY3" fmla="*/ 2923566 h 2923566"/>
              <a:gd name="connsiteX4" fmla="*/ 0 w 1292224"/>
              <a:gd name="connsiteY4" fmla="*/ 2918000 h 2923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2224" h="2923566">
                <a:moveTo>
                  <a:pt x="0" y="2918000"/>
                </a:moveTo>
                <a:lnTo>
                  <a:pt x="0" y="0"/>
                </a:lnTo>
                <a:lnTo>
                  <a:pt x="1200149" y="1965506"/>
                </a:lnTo>
                <a:lnTo>
                  <a:pt x="1292224" y="2923566"/>
                </a:lnTo>
                <a:lnTo>
                  <a:pt x="0" y="291800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932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6" r:id="rId5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6112-6753-43D1-996B-D79778EC0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2404534"/>
            <a:ext cx="9020176" cy="1646302"/>
          </a:xfrm>
        </p:spPr>
        <p:txBody>
          <a:bodyPr/>
          <a:lstStyle/>
          <a:p>
            <a:endParaRPr lang="nl-BE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98E2F9-2F49-4DCC-928C-62AE720D0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>
              <a:solidFill>
                <a:srgbClr val="13407D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028C4-46BF-44BA-953F-8BDDA007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dirty="0"/>
              <a:t>Friday, </a:t>
            </a:r>
            <a:r>
              <a:rPr lang="nl-BE" dirty="0" err="1"/>
              <a:t>October</a:t>
            </a:r>
            <a:r>
              <a:rPr lang="nl-BE"/>
              <a:t> 18, 2019</a:t>
            </a:r>
            <a:endParaRPr lang="nl-B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2DE4A-C2A3-4EB7-8793-348FD9A2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FD908-E455-489F-8416-794C66C3C82A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028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BD35-C47A-46D5-972B-AF7C5840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BF34E-6AE5-4D0E-8C11-AED9AB96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Friday, October 18, 2019</a:t>
            </a:r>
            <a:endParaRPr lang="nl-B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65FD9-8FF4-4C24-9F90-A09F7619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FD908-E455-489F-8416-794C66C3C82A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94520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15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PowerPoint Presentation</vt:lpstr>
      <vt:lpstr>Exemple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Arnaud Vausort</dc:creator>
  <cp:lastModifiedBy>Arnaud Vausort</cp:lastModifiedBy>
  <cp:revision>18</cp:revision>
  <dcterms:created xsi:type="dcterms:W3CDTF">2019-10-18T07:00:33Z</dcterms:created>
  <dcterms:modified xsi:type="dcterms:W3CDTF">2019-10-18T08:44:03Z</dcterms:modified>
</cp:coreProperties>
</file>