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01" r:id="rId3"/>
    <p:sldId id="30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it" initials="p" lastIdx="1" clrIdx="0">
    <p:extLst>
      <p:ext uri="{19B8F6BF-5375-455C-9EA6-DF929625EA0E}">
        <p15:presenceInfo xmlns:p15="http://schemas.microsoft.com/office/powerpoint/2012/main" userId="pet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C25A-5D69-4E8B-8AA3-FE2793F0D3F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432DA-68DB-4C5C-A716-A63B4850BA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74EA-2EDC-4F3C-85A6-44B270D9A66C}" type="datetimeFigureOut">
              <a:rPr lang="fr-FR" smtClean="0"/>
              <a:pPr/>
              <a:t>09/09/2019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Numériques et Technologie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36" y="2502766"/>
            <a:ext cx="897393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/>
              <a:t> </a:t>
            </a:r>
            <a:r>
              <a:rPr lang="fr-FR" sz="5400" dirty="0"/>
              <a:t>La nécessité d’un Internet </a:t>
            </a:r>
          </a:p>
          <a:p>
            <a:pPr algn="ctr"/>
            <a:r>
              <a:rPr lang="fr-FR" sz="5400" dirty="0"/>
              <a:t>pour communiquer/échanger ?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3" y="980728"/>
            <a:ext cx="412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Vivre dans un monde en réseau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Adaptation des réseaux à notre mode de vie :</a:t>
            </a:r>
          </a:p>
          <a:p>
            <a:endParaRPr lang="fr-FR" sz="2000" b="1" dirty="0"/>
          </a:p>
          <a:p>
            <a:r>
              <a:rPr lang="fr-FR" sz="2000" dirty="0"/>
              <a:t>Nature instantanée et sans frontières des communications sur Internet :</a:t>
            </a:r>
          </a:p>
          <a:p>
            <a:endParaRPr lang="fr-FR" sz="2000" dirty="0"/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/>
              <a:t>encourage la formation de communautés internationales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/>
              <a:t>favorise les échanges d’idées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/>
              <a:t>favorisent les interactions sociales 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fr-FR" sz="2000" dirty="0"/>
              <a:t>géographie et fuseaux horaires n’ont aucune importance.</a:t>
            </a:r>
          </a:p>
          <a:p>
            <a:pPr marL="354013" indent="-354013">
              <a:buFont typeface="Arial" pitchFamily="34" charset="0"/>
              <a:buChar char="•"/>
            </a:pPr>
            <a:endParaRPr lang="fr-FR" sz="2000" dirty="0"/>
          </a:p>
          <a:p>
            <a:pPr marL="354013" indent="-354013">
              <a:buFont typeface="Symbol"/>
              <a:buChar char="Þ"/>
            </a:pPr>
            <a:r>
              <a:rPr lang="fr-FR" sz="2000" b="1" dirty="0"/>
              <a:t>Ouverture du commerce à l’international</a:t>
            </a:r>
          </a:p>
          <a:p>
            <a:pPr marL="354013" indent="-354013">
              <a:buFont typeface="Symbol"/>
              <a:buChar char="Þ"/>
            </a:pPr>
            <a:r>
              <a:rPr lang="fr-FR" sz="2000" b="1" dirty="0"/>
              <a:t>Révolte citoyenne des Iraniens en 2009, Printemps Arabes, campagne électorale Russe (Poutine/Alexey </a:t>
            </a:r>
            <a:r>
              <a:rPr lang="fr-FR" sz="2000" b="1" dirty="0" err="1"/>
              <a:t>Navalny</a:t>
            </a:r>
            <a:r>
              <a:rPr lang="fr-FR" sz="2000" b="1" dirty="0"/>
              <a:t>), mouvement « </a:t>
            </a:r>
            <a:r>
              <a:rPr lang="fr-FR" sz="2000" b="1" dirty="0" err="1"/>
              <a:t>Anonymous</a:t>
            </a:r>
            <a:r>
              <a:rPr lang="fr-FR" sz="2000" b="1" dirty="0"/>
              <a:t> », Mouvement « Les Indignés »…</a:t>
            </a:r>
          </a:p>
          <a:p>
            <a:pPr marL="354013" indent="-354013">
              <a:buFont typeface="Symbol"/>
              <a:buChar char="Þ"/>
            </a:pPr>
            <a:r>
              <a:rPr lang="fr-FR" sz="2000" b="1" dirty="0"/>
              <a:t>…</a:t>
            </a:r>
          </a:p>
          <a:p>
            <a:pPr marL="354013" indent="-354013">
              <a:buFont typeface="Symbol"/>
              <a:buChar char="Þ"/>
            </a:pPr>
            <a:endParaRPr lang="fr-FR" sz="2000" b="1" dirty="0"/>
          </a:p>
          <a:p>
            <a:pPr marL="265113" indent="-265113"/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7D22CD-9BEC-4EA3-9CF6-8F54C48E00F5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3" y="980728"/>
            <a:ext cx="412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Vivre dans un monde en réseau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49019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Adaptation des réseaux à notre mode de vie :</a:t>
            </a:r>
          </a:p>
          <a:p>
            <a:endParaRPr lang="fr-FR" sz="2000" b="1" dirty="0"/>
          </a:p>
          <a:p>
            <a:r>
              <a:rPr lang="fr-FR" sz="2000" dirty="0"/>
              <a:t>Réseau de données :</a:t>
            </a:r>
          </a:p>
          <a:p>
            <a:endParaRPr lang="fr-FR" sz="2000" dirty="0"/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/>
              <a:t>Hier : Activités professionnelles</a:t>
            </a:r>
          </a:p>
          <a:p>
            <a:pPr marL="176213" indent="-176213">
              <a:buFont typeface="Arial" pitchFamily="34" charset="0"/>
              <a:buChar char="•"/>
            </a:pPr>
            <a:endParaRPr lang="fr-FR" sz="2000" dirty="0"/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/>
              <a:t>Aujourd’hui : nouvelle finalité :</a:t>
            </a:r>
          </a:p>
          <a:p>
            <a:pPr marL="354013" indent="-354013">
              <a:buFont typeface="Symbol"/>
              <a:buChar char="Þ"/>
            </a:pPr>
            <a:r>
              <a:rPr lang="fr-FR" sz="2000" dirty="0"/>
              <a:t>ils améliorent la qualité de vie</a:t>
            </a:r>
            <a:br>
              <a:rPr lang="fr-FR" sz="2000" dirty="0"/>
            </a:br>
            <a:r>
              <a:rPr lang="fr-FR" sz="2000" dirty="0"/>
              <a:t> des individus partout dans</a:t>
            </a:r>
            <a:br>
              <a:rPr lang="fr-FR" sz="2000" dirty="0"/>
            </a:br>
            <a:r>
              <a:rPr lang="fr-FR" sz="2000" dirty="0"/>
              <a:t> le monde ?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pPr marL="354013" indent="-354013"/>
            <a:endParaRPr lang="fr-FR" sz="2000" b="1" dirty="0"/>
          </a:p>
          <a:p>
            <a:pPr marL="265113" indent="-265113"/>
            <a:endParaRPr lang="fr-FR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26082"/>
            <a:ext cx="7128792" cy="471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6996963-7EDB-4065-A834-CCB679FB3050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3" y="980728"/>
            <a:ext cx="419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 Vivre dans un monde en réseau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204864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Exemple d’outils de communications aujourd’hui courant :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pPr marL="354013" indent="-354013"/>
            <a:endParaRPr lang="fr-FR" sz="2000" b="1" dirty="0"/>
          </a:p>
          <a:p>
            <a:pPr marL="265113" indent="-265113"/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152009" cy="377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800" y="3710393"/>
            <a:ext cx="2641476" cy="2641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943D3B7-4F52-433F-93E5-513135F08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3" y="2574529"/>
            <a:ext cx="2366639" cy="23666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27FA2E-6DC8-46F1-802B-C16439C63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1" y="3554924"/>
            <a:ext cx="2495550" cy="28575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BF7A1AF-2602-40B4-A380-1F838C5D979C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2" y="980728"/>
            <a:ext cx="8479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pPr algn="ctr"/>
            <a:r>
              <a:rPr lang="fr-FR" sz="4000" dirty="0"/>
              <a:t> Vivre dans un monde en réseau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32839"/>
            <a:ext cx="8136904" cy="437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AEC352-AA74-4191-95CC-5D1336C4F952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2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Vivre dans un monde en réseau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Adaptation des réseaux à notre mode de vie :</a:t>
            </a:r>
          </a:p>
          <a:p>
            <a:endParaRPr lang="fr-FR" sz="2000" b="1" dirty="0"/>
          </a:p>
          <a:p>
            <a:pPr marL="176213" lvl="0" indent="-176213">
              <a:spcBef>
                <a:spcPts val="1200"/>
              </a:spcBef>
            </a:pPr>
            <a:r>
              <a:rPr lang="fr-FR" sz="2000" b="1" i="1" dirty="0"/>
              <a:t>Existence humaine :</a:t>
            </a:r>
          </a:p>
          <a:p>
            <a:pPr marL="9001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besoins de survie (respirer, se nourrir, s’hydrater, se protéger)</a:t>
            </a:r>
          </a:p>
          <a:p>
            <a:pPr marL="9001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Besoins de communiquer</a:t>
            </a:r>
          </a:p>
          <a:p>
            <a:pPr marL="900113" lvl="0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dirty="0"/>
              <a:t>Confort…</a:t>
            </a:r>
          </a:p>
          <a:p>
            <a:endParaRPr lang="fr-FR" sz="20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3" y="980728"/>
            <a:ext cx="419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 Vivre dans un monde en réseau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Adaptation des réseaux à notre mode de vie :</a:t>
            </a:r>
          </a:p>
          <a:p>
            <a:endParaRPr lang="fr-FR" sz="2000" b="1" dirty="0"/>
          </a:p>
          <a:p>
            <a:r>
              <a:rPr lang="fr-FR" sz="2000" dirty="0"/>
              <a:t>Les méthodes dont nous nous servons pour partager idées et informations changent et évoluent sans cesse. </a:t>
            </a:r>
          </a:p>
          <a:p>
            <a:endParaRPr lang="fr-FR" sz="2000" dirty="0"/>
          </a:p>
          <a:p>
            <a:pPr marL="265113" indent="-265113"/>
            <a:r>
              <a:rPr lang="fr-FR" sz="2000" dirty="0"/>
              <a:t>La communication :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Orale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Symbolique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Ecrite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384376"/>
            <a:ext cx="424430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69AF031-8020-4CE8-ACF7-2F1A518E8E1E}"/>
              </a:ext>
            </a:extLst>
          </p:cNvPr>
          <p:cNvSpPr txBox="1"/>
          <p:nvPr/>
        </p:nvSpPr>
        <p:spPr>
          <a:xfrm>
            <a:off x="-508" y="-27384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3" y="980728"/>
            <a:ext cx="412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Vivre dans un monde en réseau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Adaptation des réseaux à notre mode de vie :</a:t>
            </a:r>
          </a:p>
          <a:p>
            <a:endParaRPr lang="fr-FR" sz="2000" b="1" dirty="0"/>
          </a:p>
          <a:p>
            <a:r>
              <a:rPr lang="fr-FR" sz="2000" dirty="0"/>
              <a:t>Les méthodes dont nous nous servons pour partager idées et informations changent et évoluent sans cesse. </a:t>
            </a:r>
          </a:p>
          <a:p>
            <a:endParaRPr lang="fr-FR" sz="2000" dirty="0"/>
          </a:p>
          <a:p>
            <a:r>
              <a:rPr lang="fr-FR" sz="2000" dirty="0"/>
              <a:t>Le stockage</a:t>
            </a:r>
          </a:p>
          <a:p>
            <a:endParaRPr lang="fr-FR" sz="2000" dirty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Pierre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Papier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Bande magnétique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Mémoires électronique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1584176" cy="155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97941"/>
            <a:ext cx="2339752" cy="204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0415" y="4987418"/>
            <a:ext cx="1651645" cy="14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l="3307" t="26498" r="4418" b="32373"/>
          <a:stretch>
            <a:fillRect/>
          </a:stretch>
        </p:blipFill>
        <p:spPr bwMode="auto">
          <a:xfrm>
            <a:off x="5580112" y="5395773"/>
            <a:ext cx="3041481" cy="7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5876" y="3465004"/>
            <a:ext cx="1260140" cy="161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F046DC7-1401-42B5-9D8E-715F1AF0C5C1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3" y="980728"/>
            <a:ext cx="412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Vivre dans un monde en réseau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Adaptation des réseaux à notre mode de vie :</a:t>
            </a:r>
          </a:p>
          <a:p>
            <a:endParaRPr lang="fr-FR" sz="2000" b="1" dirty="0"/>
          </a:p>
          <a:p>
            <a:r>
              <a:rPr lang="fr-FR" sz="2000" dirty="0"/>
              <a:t>Les méthodes dont nous nous servons pour partager idées et informations changent et évoluent sans cesse. </a:t>
            </a:r>
          </a:p>
          <a:p>
            <a:endParaRPr lang="fr-FR" sz="2000" dirty="0"/>
          </a:p>
          <a:p>
            <a:r>
              <a:rPr lang="fr-FR" sz="2000" dirty="0"/>
              <a:t>La transmission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Face à face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Supports écrits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2592287" cy="20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3024336" cy="205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53E682-010A-4681-8A43-C9409973C60F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3" y="980728"/>
            <a:ext cx="412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Vivre dans un monde en réseau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Adaptation des réseaux à notre mode de vie :</a:t>
            </a:r>
          </a:p>
          <a:p>
            <a:endParaRPr lang="fr-FR" sz="2000" b="1" dirty="0"/>
          </a:p>
          <a:p>
            <a:r>
              <a:rPr lang="fr-FR" sz="2000" dirty="0"/>
              <a:t>Les méthodes dont nous nous servons pour partager idées et informations changent et évoluent sans cesse. 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/>
          </a:p>
          <a:p>
            <a:pPr marL="265113" indent="-265113"/>
            <a:r>
              <a:rPr lang="fr-FR" sz="2000" dirty="0"/>
              <a:t>La transmission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Supports filaires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Ondes radio</a:t>
            </a:r>
          </a:p>
          <a:p>
            <a:endParaRPr lang="fr-FR" sz="2000" dirty="0"/>
          </a:p>
          <a:p>
            <a:r>
              <a:rPr lang="fr-FR" sz="2000" dirty="0"/>
              <a:t>                                                   </a:t>
            </a:r>
            <a:r>
              <a:rPr lang="fr-FR" sz="1100" dirty="0" err="1"/>
              <a:t>kinétophone</a:t>
            </a:r>
            <a:r>
              <a:rPr lang="fr-FR" sz="1100" dirty="0"/>
              <a:t>(1895)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645024"/>
            <a:ext cx="248571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3FAB33A-B874-44E7-804D-31C565C142A5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A4574E-D989-4E72-B673-E1BE5CEBC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82916"/>
            <a:ext cx="1655048" cy="19983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3" y="980728"/>
            <a:ext cx="412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Vivre dans un monde en réseau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Adaptation des réseaux à notre mode de vie :</a:t>
            </a:r>
          </a:p>
          <a:p>
            <a:endParaRPr lang="fr-FR" sz="2000" b="1" dirty="0"/>
          </a:p>
          <a:p>
            <a:r>
              <a:rPr lang="fr-FR" sz="2000" dirty="0"/>
              <a:t>Type d’informations échangées sur les réseaux de données :</a:t>
            </a:r>
          </a:p>
          <a:p>
            <a:endParaRPr lang="fr-FR" sz="2000" dirty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Flux audio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Images, photos, graphiques, …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Flux vidéo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/>
              <a:t>Données informatiques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/>
          </a:p>
          <a:p>
            <a:pPr marL="265113" indent="-265113">
              <a:buFont typeface="Arial" pitchFamily="34" charset="0"/>
              <a:buChar char="•"/>
            </a:pPr>
            <a:endParaRPr lang="fr-FR" sz="2000" dirty="0"/>
          </a:p>
          <a:p>
            <a:pPr marL="265113" indent="-265113"/>
            <a:endParaRPr lang="fr-F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972" y="3104964"/>
            <a:ext cx="465476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862F5D4-725B-443D-9321-1997C5291924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3" y="980728"/>
            <a:ext cx="4127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Initiation aux réseaux</a:t>
            </a:r>
          </a:p>
          <a:p>
            <a:endParaRPr lang="fr-FR" sz="2400" dirty="0"/>
          </a:p>
          <a:p>
            <a:r>
              <a:rPr lang="fr-FR" sz="2400" dirty="0"/>
              <a:t>Vivre dans un monde en réseau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Adaptation des réseaux à notre mode de vie :</a:t>
            </a:r>
          </a:p>
          <a:p>
            <a:endParaRPr lang="fr-FR" sz="2000" b="1" dirty="0"/>
          </a:p>
          <a:p>
            <a:r>
              <a:rPr lang="fr-FR" sz="2000" dirty="0"/>
              <a:t>Réseaux de communication autrefois séparés et bien distincts convergent maintenant sur une plateforme commune :</a:t>
            </a:r>
          </a:p>
          <a:p>
            <a:endParaRPr lang="fr-FR" sz="2000" dirty="0"/>
          </a:p>
          <a:p>
            <a:pPr algn="ctr">
              <a:buFont typeface="Symbol"/>
              <a:buChar char="Þ"/>
            </a:pPr>
            <a:r>
              <a:rPr lang="fr-FR" sz="2000" b="1" dirty="0"/>
              <a:t>  INTERNET</a:t>
            </a:r>
          </a:p>
          <a:p>
            <a:pPr algn="ctr">
              <a:buFont typeface="Symbol"/>
              <a:buChar char="Þ"/>
            </a:pPr>
            <a:endParaRPr lang="fr-FR" sz="2000" b="1" dirty="0"/>
          </a:p>
          <a:p>
            <a:pPr marL="265113" indent="-265113">
              <a:buFont typeface="Arial" pitchFamily="34" charset="0"/>
              <a:buChar char="•"/>
            </a:pPr>
            <a:endParaRPr lang="fr-FR" sz="2000" dirty="0"/>
          </a:p>
          <a:p>
            <a:pPr marL="265113" indent="-265113"/>
            <a:endParaRPr lang="fr-FR" sz="2000" dirty="0"/>
          </a:p>
          <a:p>
            <a:pPr marL="265113" indent="-265113"/>
            <a:endParaRPr lang="fr-FR" sz="2000" dirty="0"/>
          </a:p>
          <a:p>
            <a:pPr marL="265113" indent="-265113"/>
            <a:endParaRPr lang="fr-FR" sz="2000" dirty="0"/>
          </a:p>
          <a:p>
            <a:pPr marL="265113" indent="-265113"/>
            <a:endParaRPr lang="fr-FR" sz="2000" dirty="0"/>
          </a:p>
          <a:p>
            <a:pPr marL="265113" indent="-265113" algn="ctr"/>
            <a:r>
              <a:rPr lang="fr-FR" sz="2000" b="1" dirty="0"/>
              <a:t>      Voix – Données – Images </a:t>
            </a:r>
          </a:p>
          <a:p>
            <a:pPr marL="265113" indent="-265113"/>
            <a:endParaRPr lang="fr-F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90843"/>
            <a:ext cx="5079479" cy="36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A80F283-96F5-4839-8F8F-F0A3CEDFA50D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SNT</a:t>
            </a:r>
          </a:p>
          <a:p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Sciences du Numérique et technologie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7706</TotalTime>
  <Words>231</Words>
  <Application>Microsoft Office PowerPoint</Application>
  <PresentationFormat>Affichage à l'écran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Marco</dc:creator>
  <cp:lastModifiedBy>petit</cp:lastModifiedBy>
  <cp:revision>72</cp:revision>
  <dcterms:created xsi:type="dcterms:W3CDTF">2012-02-09T17:40:14Z</dcterms:created>
  <dcterms:modified xsi:type="dcterms:W3CDTF">2019-09-09T18:16:06Z</dcterms:modified>
</cp:coreProperties>
</file>