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3E4839-D8C8-42C3-A818-6E4B10CC50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3A5689B-D489-4C59-9A25-3EE94CC993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623673-86C2-4349-A6CA-1B859B56C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40C-91CE-4131-A79F-227F680E93D4}" type="datetimeFigureOut">
              <a:rPr lang="fr-CA" smtClean="0"/>
              <a:t>2019-05-13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260F00-A397-46B4-BD7A-E7F035EBF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D82B4D-9784-4CC8-8742-7BECF5368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3BA2-33C4-4AB4-A9B8-2EB8E53550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5045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F788EA-DFAD-444F-944C-A54F005E4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7D8BE65-C0C9-4BBC-8EC7-58C7F8958A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98B311-E24B-46D4-BC4A-0A1ABB3B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40C-91CE-4131-A79F-227F680E93D4}" type="datetimeFigureOut">
              <a:rPr lang="fr-CA" smtClean="0"/>
              <a:t>2019-05-13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40E65C-185C-4DD1-8306-1E5C4A953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987987-45B8-476F-8404-FEA22DE19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3BA2-33C4-4AB4-A9B8-2EB8E53550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01059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138F40F-28D9-4878-8201-7CC56E04FD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C8ECC30-E132-469F-BA5D-BD7D9EDAA8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3545C8-89A5-4837-BB30-1FCD19268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40C-91CE-4131-A79F-227F680E93D4}" type="datetimeFigureOut">
              <a:rPr lang="fr-CA" smtClean="0"/>
              <a:t>2019-05-13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62BDB7-10E2-4520-B8A2-633754022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AEB6F9-CF02-4825-A025-1B055D8C3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3BA2-33C4-4AB4-A9B8-2EB8E53550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28820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5BCFB8-5681-4521-9D0F-36E36C866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039E63-CA83-46EF-BE42-A85162976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CC371A-13C2-4045-B56B-CFA15C93E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40C-91CE-4131-A79F-227F680E93D4}" type="datetimeFigureOut">
              <a:rPr lang="fr-CA" smtClean="0"/>
              <a:t>2019-05-13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E480C50-3A0A-4461-8E89-D686BAA16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5FD995-A342-47C4-BE9B-D41DD30D4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3BA2-33C4-4AB4-A9B8-2EB8E53550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66411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4A43FF-2FAB-4FE9-9EC6-20914E2CC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BE32EC3-2716-41E3-912F-ED5197AEF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37DB48-A6DD-482E-9DA1-0C2798594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40C-91CE-4131-A79F-227F680E93D4}" type="datetimeFigureOut">
              <a:rPr lang="fr-CA" smtClean="0"/>
              <a:t>2019-05-13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AEBC40-2EF9-433C-9641-C233218B9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B3CA32-8019-4CFA-9620-AA7677047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3BA2-33C4-4AB4-A9B8-2EB8E53550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1053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42D768-5E1A-442B-8AB4-775D5D407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9B4D88-8A30-49B0-9DDC-6629C0682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28D98D0-BDC8-4E6F-BA02-05C285CC6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E9F1CA9-A4BA-4599-A73C-D0C7F8C2D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40C-91CE-4131-A79F-227F680E93D4}" type="datetimeFigureOut">
              <a:rPr lang="fr-CA" smtClean="0"/>
              <a:t>2019-05-13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F4174B-CF9A-445E-AEB7-AFE64975C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C8A5585-2122-4D70-A6E1-6284C93CC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3BA2-33C4-4AB4-A9B8-2EB8E53550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82784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4372CC-1E4F-4DD0-9190-EAB4E46E2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C5CE6D1-7238-4FC9-8E79-1AF338020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AA80D8A-5FA4-4D6B-9CBE-3B6915D5BE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6D0D1F4-C380-4EAF-9A84-FA15D0EA5B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97DA2E0-544A-4713-BEF8-B8014AF5BD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26131BE-230D-457F-B428-2FC2354C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40C-91CE-4131-A79F-227F680E93D4}" type="datetimeFigureOut">
              <a:rPr lang="fr-CA" smtClean="0"/>
              <a:t>2019-05-13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276A41F-01C7-4A15-B867-C9CDEB67C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94C3A98-DD2E-4706-BBD2-FA6117787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3BA2-33C4-4AB4-A9B8-2EB8E53550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46457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B932EA-FC8D-4751-8B1C-5246C5B45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E0CCD3A-751D-4D59-BF77-C48217805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40C-91CE-4131-A79F-227F680E93D4}" type="datetimeFigureOut">
              <a:rPr lang="fr-CA" smtClean="0"/>
              <a:t>2019-05-13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1D39809-C566-449C-A505-74E84581B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ACFCE5F-32CC-44EE-8CB7-1108C8924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3BA2-33C4-4AB4-A9B8-2EB8E53550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12714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38B31A5-8E12-4020-AF53-1EF2AFBEE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40C-91CE-4131-A79F-227F680E93D4}" type="datetimeFigureOut">
              <a:rPr lang="fr-CA" smtClean="0"/>
              <a:t>2019-05-13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48B297D-AEAF-4562-9853-E27BFBF2D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81CBCDA-CB9A-4C67-9BCD-30959D38E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3BA2-33C4-4AB4-A9B8-2EB8E53550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59486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373101-4B58-4553-B246-FB0295DEF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F8BC92-C923-4FA6-8F31-3B1A7F01A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BE85155-49B0-4FD9-9D56-99A340D955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BE7084A-4DCA-4ABF-B8A0-0749890FD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40C-91CE-4131-A79F-227F680E93D4}" type="datetimeFigureOut">
              <a:rPr lang="fr-CA" smtClean="0"/>
              <a:t>2019-05-13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22646DE-E6BE-4159-8846-835F88169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E67E8AD-A47A-488D-A65E-87A210D13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3BA2-33C4-4AB4-A9B8-2EB8E53550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61644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8A0B17-C267-437D-B8C2-7C0CE19DE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5FE6D8D-E10C-4B2D-8ABF-D5013B194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DF0FED-E16D-446F-B6A9-F62AA635AD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FBA53C8-4E47-4F86-B05F-DDC6C563B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40C-91CE-4131-A79F-227F680E93D4}" type="datetimeFigureOut">
              <a:rPr lang="fr-CA" smtClean="0"/>
              <a:t>2019-05-13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B5A591C-D0B0-4A48-994D-FF1D006DD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C04116-F4A5-4287-8DD6-D7386B98F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3BA2-33C4-4AB4-A9B8-2EB8E53550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98790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B385B27-74C4-435B-853F-6EC1F9E03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8656DFB-2ABE-4453-AE81-E6839BE8D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59E227-EC26-4DA9-8980-2C3D0924E1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7840C-91CE-4131-A79F-227F680E93D4}" type="datetimeFigureOut">
              <a:rPr lang="fr-CA" smtClean="0"/>
              <a:t>2019-05-13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922BA2-1105-43A2-B90E-664D6D6275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8BA47C-D42E-43E0-8385-903F87889C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B3BA2-33C4-4AB4-A9B8-2EB8E53550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48103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C009405-C6E3-4225-8F28-8D378555A0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073354"/>
              </p:ext>
            </p:extLst>
          </p:nvPr>
        </p:nvGraphicFramePr>
        <p:xfrm>
          <a:off x="172278" y="369334"/>
          <a:ext cx="11860695" cy="6274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2383">
                  <a:extLst>
                    <a:ext uri="{9D8B030D-6E8A-4147-A177-3AD203B41FA5}">
                      <a16:colId xmlns:a16="http://schemas.microsoft.com/office/drawing/2014/main" val="418525804"/>
                    </a:ext>
                  </a:extLst>
                </a:gridCol>
                <a:gridCol w="2386316">
                  <a:extLst>
                    <a:ext uri="{9D8B030D-6E8A-4147-A177-3AD203B41FA5}">
                      <a16:colId xmlns:a16="http://schemas.microsoft.com/office/drawing/2014/main" val="2859245390"/>
                    </a:ext>
                  </a:extLst>
                </a:gridCol>
                <a:gridCol w="2676014">
                  <a:extLst>
                    <a:ext uri="{9D8B030D-6E8A-4147-A177-3AD203B41FA5}">
                      <a16:colId xmlns:a16="http://schemas.microsoft.com/office/drawing/2014/main" val="433488573"/>
                    </a:ext>
                  </a:extLst>
                </a:gridCol>
                <a:gridCol w="2358887">
                  <a:extLst>
                    <a:ext uri="{9D8B030D-6E8A-4147-A177-3AD203B41FA5}">
                      <a16:colId xmlns:a16="http://schemas.microsoft.com/office/drawing/2014/main" val="675844126"/>
                    </a:ext>
                  </a:extLst>
                </a:gridCol>
                <a:gridCol w="2107095">
                  <a:extLst>
                    <a:ext uri="{9D8B030D-6E8A-4147-A177-3AD203B41FA5}">
                      <a16:colId xmlns:a16="http://schemas.microsoft.com/office/drawing/2014/main" val="1572253603"/>
                    </a:ext>
                  </a:extLst>
                </a:gridCol>
              </a:tblGrid>
              <a:tr h="452815">
                <a:tc>
                  <a:txBody>
                    <a:bodyPr/>
                    <a:lstStyle/>
                    <a:p>
                      <a:pPr algn="ctr"/>
                      <a:r>
                        <a:rPr lang="fr-CA" sz="1400" b="1" dirty="0"/>
                        <a:t>Lundi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/>
                        <a:t>Mardi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/>
                        <a:t>Mercredi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/>
                        <a:t>Jeudi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/>
                        <a:t>Vendredi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7684951"/>
                  </a:ext>
                </a:extLst>
              </a:tr>
              <a:tr h="1563087">
                <a:tc>
                  <a:txBody>
                    <a:bodyPr/>
                    <a:lstStyle/>
                    <a:p>
                      <a:r>
                        <a:rPr lang="fr-CA" sz="1400" b="1" dirty="0"/>
                        <a:t>13 mai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/>
                        <a:t>14 mai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/>
                        <a:t>15 mai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/>
                        <a:t>16 mai</a:t>
                      </a:r>
                    </a:p>
                    <a:p>
                      <a:r>
                        <a:rPr lang="fr-CA" sz="1400" b="1" dirty="0">
                          <a:solidFill>
                            <a:srgbClr val="0070C0"/>
                          </a:solidFill>
                        </a:rPr>
                        <a:t>18h00 : rencontre Parents U4-5-6-7-8 </a:t>
                      </a:r>
                      <a:r>
                        <a:rPr lang="fr-CA" sz="1400" b="1" dirty="0" err="1">
                          <a:solidFill>
                            <a:srgbClr val="0070C0"/>
                          </a:solidFill>
                        </a:rPr>
                        <a:t>masc</a:t>
                      </a:r>
                      <a:r>
                        <a:rPr lang="fr-CA" sz="1400" b="1" dirty="0">
                          <a:solidFill>
                            <a:srgbClr val="0070C0"/>
                          </a:solidFill>
                        </a:rPr>
                        <a:t> et fém.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b="1" i="1" dirty="0">
                          <a:solidFill>
                            <a:srgbClr val="0070C0"/>
                          </a:solidFill>
                        </a:rPr>
                        <a:t>École Gamache</a:t>
                      </a:r>
                    </a:p>
                    <a:p>
                      <a:r>
                        <a:rPr lang="fr-CA" sz="1400" b="1" dirty="0">
                          <a:solidFill>
                            <a:srgbClr val="0070C0"/>
                          </a:solidFill>
                        </a:rPr>
                        <a:t>19h30 : rencontre parents U9-10-11-12-13-14-15-16 </a:t>
                      </a:r>
                      <a:r>
                        <a:rPr lang="fr-CA" sz="1400" b="1" dirty="0" err="1">
                          <a:solidFill>
                            <a:srgbClr val="0070C0"/>
                          </a:solidFill>
                        </a:rPr>
                        <a:t>masc</a:t>
                      </a:r>
                      <a:r>
                        <a:rPr lang="fr-CA" sz="1400" b="1" dirty="0">
                          <a:solidFill>
                            <a:srgbClr val="0070C0"/>
                          </a:solidFill>
                        </a:rPr>
                        <a:t> et fém.</a:t>
                      </a:r>
                    </a:p>
                    <a:p>
                      <a:pPr algn="ctr"/>
                      <a:r>
                        <a:rPr lang="fr-CA" sz="1400" b="1" i="1" dirty="0">
                          <a:solidFill>
                            <a:srgbClr val="0070C0"/>
                          </a:solidFill>
                        </a:rPr>
                        <a:t>École Gamache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/>
                        <a:t>17 mai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840584"/>
                  </a:ext>
                </a:extLst>
              </a:tr>
              <a:tr h="1759234">
                <a:tc>
                  <a:txBody>
                    <a:bodyPr/>
                    <a:lstStyle/>
                    <a:p>
                      <a:r>
                        <a:rPr lang="fr-CA" sz="1400" b="1" dirty="0"/>
                        <a:t>20 mai</a:t>
                      </a: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18h00 à 19h00 : camps</a:t>
                      </a: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U7-U8 masculin. Terrain synthétique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/>
                        <a:t>21 mai</a:t>
                      </a: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18h00 à 19h00 : camps U7-U8 féminin. Terrain synthétique</a:t>
                      </a:r>
                    </a:p>
                    <a:p>
                      <a:endParaRPr lang="fr-CA" sz="1400" b="1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19h15 à 20h30 : camps U11-12 féminin. Terrain synthétique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/>
                        <a:t>22 mai</a:t>
                      </a: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18h00 à 19h00 : camps</a:t>
                      </a: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U9-10 masculin. Terrain synthétique</a:t>
                      </a:r>
                    </a:p>
                    <a:p>
                      <a:endParaRPr lang="fr-CA" sz="1400" b="1" dirty="0">
                        <a:solidFill>
                          <a:srgbClr val="00B0F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19h15 à 20h30 : camps de sélection U11-12A et U13 masculin AA. Terrain synthétique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/>
                        <a:t>23 mai</a:t>
                      </a: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18h00 à 19h00 : camps U9-10 féminin. Terrain synthétique</a:t>
                      </a:r>
                    </a:p>
                    <a:p>
                      <a:endParaRPr lang="fr-CA" sz="1400" b="1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19h15 à 20h30 : camps U13-14-15-16 masculin et féminin. </a:t>
                      </a: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Camps U15MAA</a:t>
                      </a: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Terrain synthétique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/>
                        <a:t>24 mai</a:t>
                      </a:r>
                    </a:p>
                    <a:p>
                      <a:endParaRPr lang="fr-CA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960424"/>
                  </a:ext>
                </a:extLst>
              </a:tr>
              <a:tr h="2004540">
                <a:tc>
                  <a:txBody>
                    <a:bodyPr/>
                    <a:lstStyle/>
                    <a:p>
                      <a:r>
                        <a:rPr lang="fr-CA" sz="1400" b="1" dirty="0"/>
                        <a:t>27 mai</a:t>
                      </a: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18h00 à 19h00 : camps</a:t>
                      </a: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U7-U8 masculin. Terrain synthétique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/>
                        <a:t>28 mai</a:t>
                      </a: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18h00 à 19h00 : camps U7-U8 féminin. Terrain synthétique</a:t>
                      </a:r>
                    </a:p>
                    <a:p>
                      <a:endParaRPr lang="fr-CA" sz="1400" b="1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19h15à 20h30 : camps U11-12 féminin. Terrain synthétique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/>
                        <a:t>29 mai</a:t>
                      </a: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18h00 à 19h00 : camps</a:t>
                      </a: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U9-10 masculin. Terrain synthétique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19h15 à 20h30 : camps de sélection U11-12A et U13 masculin AA. Terrain synthétique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/>
                        <a:t>30 mai</a:t>
                      </a: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18h00 à 19h15 : camps U9-10 féminin. Terrain synthétique</a:t>
                      </a:r>
                    </a:p>
                    <a:p>
                      <a:endParaRPr lang="fr-CA" sz="1400" b="1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19h15 à 20h30 : camps U13-14-15-16 masculin et féminin. </a:t>
                      </a:r>
                    </a:p>
                    <a:p>
                      <a:r>
                        <a:rPr lang="fr-CA" sz="1400" b="1">
                          <a:solidFill>
                            <a:srgbClr val="00B0F0"/>
                          </a:solidFill>
                        </a:rPr>
                        <a:t>Camps U15MAA</a:t>
                      </a:r>
                      <a:endParaRPr lang="fr-CA" sz="1400" b="1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Terrain synthétique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/>
                        <a:t>31 mai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sz="1400" b="1" dirty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sz="1400" b="1" dirty="0"/>
                    </a:p>
                    <a:p>
                      <a:endParaRPr lang="fr-CA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083608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A9CAB378-B94E-4B56-9A0D-8650FBDCA6D8}"/>
              </a:ext>
            </a:extLst>
          </p:cNvPr>
          <p:cNvSpPr txBox="1"/>
          <p:nvPr/>
        </p:nvSpPr>
        <p:spPr>
          <a:xfrm>
            <a:off x="172278" y="0"/>
            <a:ext cx="11860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b="1" dirty="0">
                <a:solidFill>
                  <a:srgbClr val="00B0F0"/>
                </a:solidFill>
              </a:rPr>
              <a:t>HORAIRE DES CAMPS ET RENCONTRES DE PARENTS. CLUB NORDSOC</a:t>
            </a:r>
          </a:p>
        </p:txBody>
      </p:sp>
    </p:spTree>
    <p:extLst>
      <p:ext uri="{BB962C8B-B14F-4D97-AF65-F5344CB8AC3E}">
        <p14:creationId xmlns:p14="http://schemas.microsoft.com/office/powerpoint/2010/main" val="30547548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224</Words>
  <Application>Microsoft Office PowerPoint</Application>
  <PresentationFormat>Grand écran</PresentationFormat>
  <Paragraphs>53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Stéphane Pagès</cp:lastModifiedBy>
  <cp:revision>16</cp:revision>
  <dcterms:created xsi:type="dcterms:W3CDTF">2018-05-04T12:12:06Z</dcterms:created>
  <dcterms:modified xsi:type="dcterms:W3CDTF">2019-05-13T18:32:41Z</dcterms:modified>
</cp:coreProperties>
</file>