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428F5-38F5-4131-8C38-588611C01A9E}" type="datetimeFigureOut">
              <a:rPr lang="fr-FR" smtClean="0"/>
              <a:t>04/03/2019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C20A-45AD-4794-9081-0789B95F82FD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53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428F5-38F5-4131-8C38-588611C01A9E}" type="datetimeFigureOut">
              <a:rPr lang="fr-FR" smtClean="0"/>
              <a:t>04/03/2019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C20A-45AD-4794-9081-0789B95F82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002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428F5-38F5-4131-8C38-588611C01A9E}" type="datetimeFigureOut">
              <a:rPr lang="fr-FR" smtClean="0"/>
              <a:t>04/03/2019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C20A-45AD-4794-9081-0789B95F82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248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428F5-38F5-4131-8C38-588611C01A9E}" type="datetimeFigureOut">
              <a:rPr lang="fr-FR" smtClean="0"/>
              <a:t>04/03/2019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C20A-45AD-4794-9081-0789B95F82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1808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428F5-38F5-4131-8C38-588611C01A9E}" type="datetimeFigureOut">
              <a:rPr lang="fr-FR" smtClean="0"/>
              <a:t>04/03/2019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C20A-45AD-4794-9081-0789B95F82FD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78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428F5-38F5-4131-8C38-588611C01A9E}" type="datetimeFigureOut">
              <a:rPr lang="fr-FR" smtClean="0"/>
              <a:t>04/03/2019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C20A-45AD-4794-9081-0789B95F82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835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428F5-38F5-4131-8C38-588611C01A9E}" type="datetimeFigureOut">
              <a:rPr lang="fr-FR" smtClean="0"/>
              <a:t>04/03/2019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C20A-45AD-4794-9081-0789B95F82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534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428F5-38F5-4131-8C38-588611C01A9E}" type="datetimeFigureOut">
              <a:rPr lang="fr-FR" smtClean="0"/>
              <a:t>04/03/2019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C20A-45AD-4794-9081-0789B95F82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236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428F5-38F5-4131-8C38-588611C01A9E}" type="datetimeFigureOut">
              <a:rPr lang="fr-FR" smtClean="0"/>
              <a:t>04/03/2019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C20A-45AD-4794-9081-0789B95F82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375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F9428F5-38F5-4131-8C38-588611C01A9E}" type="datetimeFigureOut">
              <a:rPr lang="fr-FR" smtClean="0"/>
              <a:t>04/03/2019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BAC20A-45AD-4794-9081-0789B95F82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95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428F5-38F5-4131-8C38-588611C01A9E}" type="datetimeFigureOut">
              <a:rPr lang="fr-FR" smtClean="0"/>
              <a:t>04/03/2019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AC20A-45AD-4794-9081-0789B95F82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111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F9428F5-38F5-4131-8C38-588611C01A9E}" type="datetimeFigureOut">
              <a:rPr lang="fr-FR" smtClean="0"/>
              <a:t>04/03/2019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5BAC20A-45AD-4794-9081-0789B95F82FD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7607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33194" y="215153"/>
            <a:ext cx="3571538" cy="41094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Affiche Sport:</a:t>
            </a:r>
          </a:p>
          <a:p>
            <a:pPr algn="ctr"/>
            <a:r>
              <a:rPr lang="fr-FR" dirty="0" smtClean="0"/>
              <a:t>Au sein de la mairie</a:t>
            </a:r>
          </a:p>
          <a:p>
            <a:pPr algn="ctr"/>
            <a:r>
              <a:rPr lang="fr-FR" dirty="0" smtClean="0"/>
              <a:t>D’Etaples: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204857" y="4518212"/>
            <a:ext cx="99723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u="sng" dirty="0" smtClean="0">
                <a:solidFill>
                  <a:schemeClr val="accent1"/>
                </a:solidFill>
              </a:rPr>
              <a:t>Contexte:</a:t>
            </a:r>
          </a:p>
          <a:p>
            <a:r>
              <a:rPr lang="fr-FR" sz="1200" dirty="0" smtClean="0"/>
              <a:t>Le service sport de la mairie d'Etaples nous à demander (Arthur et moi) de faire une affiche concernant le sport au sein de la mairie pour tous les agents de la mairie, le chef du service sport nous a indiqué le lieu, le jour, l’heure.</a:t>
            </a:r>
          </a:p>
          <a:p>
            <a:r>
              <a:rPr lang="fr-FR" sz="1200" dirty="0" smtClean="0"/>
              <a:t>Il nous a ensuite donné une fiche avec des éléments importants à faire apparaitre sur l’affiche.</a:t>
            </a:r>
          </a:p>
          <a:p>
            <a:r>
              <a:rPr lang="fr-FR" sz="1200" dirty="0" smtClean="0"/>
              <a:t>Il nous a laissé libre choix des visuels sur l’affiche.</a:t>
            </a:r>
            <a:endParaRPr lang="fr-FR" sz="12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311" y="215153"/>
            <a:ext cx="3281082" cy="4109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147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51065" y="968189"/>
            <a:ext cx="3345629" cy="44644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Besoins et contraintes </a:t>
            </a:r>
          </a:p>
          <a:p>
            <a:pPr algn="ctr"/>
            <a:r>
              <a:rPr lang="fr-FR" dirty="0"/>
              <a:t>l</a:t>
            </a:r>
            <a:r>
              <a:rPr lang="fr-FR" dirty="0" smtClean="0"/>
              <a:t>iés au projet: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4658060" y="968188"/>
            <a:ext cx="3270325" cy="44644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fr-F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Faire apparaitre le nom du dojo Matthieu Bataille (lieu activités)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Indiquer les horaires (12h30-13h30)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Respecter la charte graphique de la ville d’Etaples sur mer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Faire apparaitre les bienfaits de l’activité sportive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Réserver uniquement aux agents de la marie</a:t>
            </a:r>
          </a:p>
          <a:p>
            <a:pPr marL="285750" indent="-285750">
              <a:buFontTx/>
              <a:buChar char="-"/>
            </a:pPr>
            <a:endParaRPr lang="fr-FR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89751" y="968188"/>
            <a:ext cx="3108962" cy="44644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Colorimétrie: nous avons utilisé le orange ainsi que le bleu électrique qui font penser au dynamisme du sport</a:t>
            </a:r>
            <a:endParaRPr lang="fr-FR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0084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04857" y="978947"/>
            <a:ext cx="3356386" cy="44644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Résultats attendus</a:t>
            </a:r>
          </a:p>
          <a:p>
            <a:pPr algn="ctr"/>
            <a:r>
              <a:rPr lang="fr-FR" dirty="0" smtClean="0"/>
              <a:t>Et exigences: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4733366" y="978946"/>
            <a:ext cx="6519134" cy="44644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fr-F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Format A4 : 21x29,7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Un visuel faisant penser au sport ( fond avec les baskets et haltères et pictogrammes sports)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Enregistrement en PDF et JPEG pour avoir un dossier plus compact)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Imprimé en 50 fois 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Affiché en mairie et dans les locaux d’agents municipaux. </a:t>
            </a:r>
            <a:endParaRPr lang="fr-FR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3675401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étrospectiv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69</TotalTime>
  <Words>212</Words>
  <Application>Microsoft Office PowerPoint</Application>
  <PresentationFormat>Grand écran</PresentationFormat>
  <Paragraphs>22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Rétrospective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JULIETTE GOLLIOT</dc:creator>
  <cp:lastModifiedBy>JULIETTE GOLLIOT</cp:lastModifiedBy>
  <cp:revision>7</cp:revision>
  <dcterms:created xsi:type="dcterms:W3CDTF">2019-03-04T15:30:25Z</dcterms:created>
  <dcterms:modified xsi:type="dcterms:W3CDTF">2019-03-04T16:40:04Z</dcterms:modified>
</cp:coreProperties>
</file>