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28" autoAdjust="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6A67-0CD9-40E3-908B-D7F8EE1EB2D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A85B95E-B3E0-45FF-B10C-0B6CF735276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21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6A67-0CD9-40E3-908B-D7F8EE1EB2D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B95E-B3E0-45FF-B10C-0B6CF735276A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48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6A67-0CD9-40E3-908B-D7F8EE1EB2D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B95E-B3E0-45FF-B10C-0B6CF735276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5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6A67-0CD9-40E3-908B-D7F8EE1EB2D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B95E-B3E0-45FF-B10C-0B6CF735276A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03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6A67-0CD9-40E3-908B-D7F8EE1EB2D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B95E-B3E0-45FF-B10C-0B6CF735276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04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6A67-0CD9-40E3-908B-D7F8EE1EB2D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B95E-B3E0-45FF-B10C-0B6CF735276A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84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6A67-0CD9-40E3-908B-D7F8EE1EB2D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B95E-B3E0-45FF-B10C-0B6CF735276A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92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6A67-0CD9-40E3-908B-D7F8EE1EB2D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B95E-B3E0-45FF-B10C-0B6CF735276A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65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6A67-0CD9-40E3-908B-D7F8EE1EB2D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B95E-B3E0-45FF-B10C-0B6CF73527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85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6A67-0CD9-40E3-908B-D7F8EE1EB2D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B95E-B3E0-45FF-B10C-0B6CF735276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11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4C56A67-0CD9-40E3-908B-D7F8EE1EB2D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B95E-B3E0-45FF-B10C-0B6CF735276A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90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56A67-0CD9-40E3-908B-D7F8EE1EB2D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A85B95E-B3E0-45FF-B10C-0B6CF735276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30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61650EE-D180-4EF1-8A30-DCCC05C7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MON STAGE à CREA-COM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5B95B6-41A7-4C13-83E0-72CA8962A0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6411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5B762EF-553C-4F1F-A7A0-9C3C3029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600"/>
              <a:t>Description du métier décorateur d’inteérieur </a:t>
            </a:r>
            <a:endParaRPr lang="fr-FR" sz="3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D034B9-9A9C-43CC-9E0A-941AD5C5A9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17637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C5687C2-A63C-4A45-A6F7-6DA9767A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400"/>
              <a:t>Une journée de stage (matin) </a:t>
            </a:r>
            <a:endParaRPr lang="fr-FR" sz="5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A39B8A-6358-461F-AE2B-DC25E23ECB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240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1C1A190C-1BEC-4A2F-8B10-D4CA0E20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/>
              <a:t>Une journée de stage (après midi) </a:t>
            </a:r>
            <a:endParaRPr lang="fr-FR" sz="4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FCA456-EA08-45D0-8F02-55CD33B8E1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182DBB-557B-4259-984F-18AA7E37A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31" y="4840457"/>
            <a:ext cx="1858840" cy="18588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694D91-97CF-41B9-9782-C071F8696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02233" y="4418845"/>
            <a:ext cx="1607853" cy="29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0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BF7E1F-7796-445F-8854-93660F78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600" dirty="0"/>
              <a:t>mon analyse personnel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560E2A-1AC9-428C-A02E-61571405FD2C}"/>
              </a:ext>
            </a:extLst>
          </p:cNvPr>
          <p:cNvSpPr txBox="1"/>
          <p:nvPr/>
        </p:nvSpPr>
        <p:spPr>
          <a:xfrm>
            <a:off x="0" y="1853755"/>
            <a:ext cx="122935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Le stage correspond bien à mon choix, j’ai choisis ce stage parce que c’est ce que je veux faire plus tard.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Le stage me satisfait car j’ai pu découvrir le </a:t>
            </a:r>
            <a:r>
              <a:rPr lang="fr-FR" sz="3600" dirty="0" err="1"/>
              <a:t>batiment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J’ai aimé la réunion de chantier et le rendez vous avec des clients </a:t>
            </a:r>
            <a:r>
              <a:rPr lang="fr-FR" sz="3600" dirty="0" err="1"/>
              <a:t>meme</a:t>
            </a:r>
            <a:r>
              <a:rPr lang="fr-FR" sz="3600" dirty="0"/>
              <a:t> si c’était un peu long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Le métier me convient mais je trouve ça compliqué, je ne sais pas si c’est parce que je n’est pas d’expérience ou bien parce que c’est vraiment compliqué.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Je trouve que le monde du travail est vraiment différent et plus sérieux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fr-FR" sz="3600" dirty="0"/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548664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31F60-2CE6-4B54-BB71-90B6DC60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dirty="0"/>
              <a:t>Positif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72CE65-F7FC-44DD-A641-FFA08B6DC69C}"/>
              </a:ext>
            </a:extLst>
          </p:cNvPr>
          <p:cNvSpPr txBox="1"/>
          <p:nvPr/>
        </p:nvSpPr>
        <p:spPr>
          <a:xfrm>
            <a:off x="499673" y="1853754"/>
            <a:ext cx="11192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Très beau métier mais beaucoup de </a:t>
            </a:r>
            <a:r>
              <a:rPr lang="fr-FR" sz="3600" dirty="0" err="1"/>
              <a:t>responcabilité</a:t>
            </a:r>
            <a:r>
              <a:rPr lang="fr-FR" sz="3600" dirty="0"/>
              <a:t> </a:t>
            </a:r>
          </a:p>
          <a:p>
            <a:r>
              <a:rPr lang="fr-FR" sz="3600" dirty="0"/>
              <a:t>J’ai bien avancé dès le premier jour et j’ai </a:t>
            </a:r>
            <a:r>
              <a:rPr lang="fr-FR" sz="3600" dirty="0" err="1"/>
              <a:t>apris</a:t>
            </a:r>
            <a:r>
              <a:rPr lang="fr-FR" sz="3600" dirty="0"/>
              <a:t> beaucoup de choses </a:t>
            </a:r>
          </a:p>
          <a:p>
            <a:r>
              <a:rPr lang="fr-FR" sz="3600" dirty="0"/>
              <a:t>Je m’entendais bien avec les salariés </a:t>
            </a:r>
          </a:p>
        </p:txBody>
      </p:sp>
    </p:spTree>
    <p:extLst>
      <p:ext uri="{BB962C8B-B14F-4D97-AF65-F5344CB8AC3E}">
        <p14:creationId xmlns:p14="http://schemas.microsoft.com/office/powerpoint/2010/main" val="254557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543DC-BD72-4526-B3F0-88DCADD3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dirty="0"/>
              <a:t>négatif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A5A2728-3CC8-4F33-96F5-D8719723CBB5}"/>
              </a:ext>
            </a:extLst>
          </p:cNvPr>
          <p:cNvSpPr txBox="1"/>
          <p:nvPr/>
        </p:nvSpPr>
        <p:spPr>
          <a:xfrm>
            <a:off x="435429" y="2394857"/>
            <a:ext cx="11001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Métier compliqué</a:t>
            </a:r>
          </a:p>
          <a:p>
            <a:r>
              <a:rPr lang="fr-FR" sz="3600" dirty="0"/>
              <a:t>Du mal à m’imposer par peur de déranger 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63774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1C9A82FF-F9A7-46D5-B58B-7CAC4A0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6600"/>
              <a:t>LA LOCALISATION</a:t>
            </a:r>
            <a:endParaRPr lang="fr-FR" sz="6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10F5C0-C8B4-4543-9EB1-6CDB25BB83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8781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9384A1E-1454-4080-8ED3-E077AE73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6600"/>
              <a:t>Leur horaires </a:t>
            </a:r>
            <a:endParaRPr lang="fr-FR" sz="6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A56EC9-6FCA-4C94-A64E-12A0AD4B30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6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AB75EC2-0DC9-4920-85A5-AE3AADC4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6600"/>
              <a:t>organigrame</a:t>
            </a:r>
            <a:endParaRPr lang="fr-FR" sz="6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05FFBF-0F5A-4170-B9B6-04DDA9F40E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2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08953FD-12CD-475C-B9B5-F2B3BEA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6600"/>
              <a:t>Son évolution</a:t>
            </a:r>
            <a:endParaRPr lang="fr-FR" sz="6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4027BA-4733-4B46-955C-E2951796E1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0472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9EB8A1A-39E3-40F9-A77D-AA27B4B6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800"/>
              <a:t>En 1999 ils étaient que;</a:t>
            </a:r>
            <a:endParaRPr lang="fr-FR" sz="4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31FB91-BCC3-4507-8F40-3F2952C3D5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DD332AA-4A35-4CEE-BC3A-2DA84EF3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6600"/>
              <a:t>Ces services </a:t>
            </a:r>
            <a:endParaRPr lang="fr-FR" sz="6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7C7FC6-80B7-4F88-BAA0-38D63E0F90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38EA623-149D-4EAD-9E68-C7142CC1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6600"/>
              <a:t>ces activités </a:t>
            </a:r>
            <a:endParaRPr lang="fr-FR" sz="6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AE530A-FE17-4C94-978C-E57D20750E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681C69E-62BD-4C33-92EB-0E04A5C1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800"/>
              <a:t>Machines et logiciels utilisés </a:t>
            </a:r>
            <a:endParaRPr lang="fr-FR" sz="4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2B5A46-6DCD-4E88-8850-01C2CF55E3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</TotalTime>
  <Words>181</Words>
  <Application>Microsoft Office PowerPoint</Application>
  <PresentationFormat>Grand écran</PresentationFormat>
  <Paragraphs>25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Wingdings</vt:lpstr>
      <vt:lpstr>Galerie</vt:lpstr>
      <vt:lpstr>MON STAGE à CREA-COM</vt:lpstr>
      <vt:lpstr>LA LOCALISATION</vt:lpstr>
      <vt:lpstr>Leur horaires </vt:lpstr>
      <vt:lpstr>organigrame</vt:lpstr>
      <vt:lpstr>Son évolution</vt:lpstr>
      <vt:lpstr>En 1999 ils étaient que;</vt:lpstr>
      <vt:lpstr>Ces services </vt:lpstr>
      <vt:lpstr>ces activités </vt:lpstr>
      <vt:lpstr>Machines et logiciels utilisés </vt:lpstr>
      <vt:lpstr>Description du métier décorateur d’inteérieur </vt:lpstr>
      <vt:lpstr>Une journée de stage (matin) </vt:lpstr>
      <vt:lpstr>Une journée de stage (après midi) </vt:lpstr>
      <vt:lpstr>mon analyse personnel</vt:lpstr>
      <vt:lpstr>Positif</vt:lpstr>
      <vt:lpstr>négatif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STAGE à CREA-COM</dc:title>
  <dc:creator>delf2</dc:creator>
  <cp:lastModifiedBy>David VERHOFSTADT</cp:lastModifiedBy>
  <cp:revision>6</cp:revision>
  <dcterms:created xsi:type="dcterms:W3CDTF">2019-01-23T15:57:05Z</dcterms:created>
  <dcterms:modified xsi:type="dcterms:W3CDTF">2019-01-23T17:10:53Z</dcterms:modified>
</cp:coreProperties>
</file>