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9E32-87B0-4D83-A428-F21ABF1C4AB6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412-40E1-413A-A13E-C43A0C648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08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9E32-87B0-4D83-A428-F21ABF1C4AB6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412-40E1-413A-A13E-C43A0C648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544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9E32-87B0-4D83-A428-F21ABF1C4AB6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412-40E1-413A-A13E-C43A0C648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88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9E32-87B0-4D83-A428-F21ABF1C4AB6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412-40E1-413A-A13E-C43A0C648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50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9E32-87B0-4D83-A428-F21ABF1C4AB6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412-40E1-413A-A13E-C43A0C648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82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9E32-87B0-4D83-A428-F21ABF1C4AB6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412-40E1-413A-A13E-C43A0C648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58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9E32-87B0-4D83-A428-F21ABF1C4AB6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412-40E1-413A-A13E-C43A0C648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12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9E32-87B0-4D83-A428-F21ABF1C4AB6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412-40E1-413A-A13E-C43A0C648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377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9E32-87B0-4D83-A428-F21ABF1C4AB6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412-40E1-413A-A13E-C43A0C648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44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9E32-87B0-4D83-A428-F21ABF1C4AB6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412-40E1-413A-A13E-C43A0C648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9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9E32-87B0-4D83-A428-F21ABF1C4AB6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412-40E1-413A-A13E-C43A0C648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93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9E32-87B0-4D83-A428-F21ABF1C4AB6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58412-40E1-413A-A13E-C43A0C648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92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01" y="332509"/>
            <a:ext cx="3534546" cy="299258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82" y="161636"/>
            <a:ext cx="5050654" cy="251690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563" y="2802369"/>
            <a:ext cx="2878138" cy="3861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630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73" y="90055"/>
            <a:ext cx="3962400" cy="39624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415" y="90055"/>
            <a:ext cx="3652022" cy="372071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3" t="12532" r="9308" b="20049"/>
          <a:stretch/>
        </p:blipFill>
        <p:spPr>
          <a:xfrm>
            <a:off x="8626763" y="498762"/>
            <a:ext cx="3277547" cy="343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459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9" y="102321"/>
            <a:ext cx="4041178" cy="3961679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087" y="201467"/>
            <a:ext cx="3913786" cy="392883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62" b="9752"/>
          <a:stretch/>
        </p:blipFill>
        <p:spPr>
          <a:xfrm>
            <a:off x="8035636" y="1117600"/>
            <a:ext cx="3629891" cy="252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961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5" t="11990" r="8730" b="20439"/>
          <a:stretch/>
        </p:blipFill>
        <p:spPr>
          <a:xfrm>
            <a:off x="175100" y="197136"/>
            <a:ext cx="3787298" cy="403629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20" t="46764"/>
          <a:stretch/>
        </p:blipFill>
        <p:spPr>
          <a:xfrm>
            <a:off x="3962398" y="424872"/>
            <a:ext cx="3732976" cy="3639128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452" y="312052"/>
            <a:ext cx="3785112" cy="392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64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09" y="70427"/>
            <a:ext cx="4091831" cy="391968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437" y="293081"/>
            <a:ext cx="3330019" cy="333001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167" y="3841308"/>
            <a:ext cx="4177956" cy="280887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48325">
            <a:off x="6388386" y="424742"/>
            <a:ext cx="1590574" cy="93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796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9"/>
          <a:stretch/>
        </p:blipFill>
        <p:spPr>
          <a:xfrm>
            <a:off x="181264" y="165412"/>
            <a:ext cx="4353791" cy="3732333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612" y="330224"/>
            <a:ext cx="3411970" cy="341197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712" y="165412"/>
            <a:ext cx="3353233" cy="357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3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Justine CASADO</dc:creator>
  <cp:lastModifiedBy>Justine CASADO</cp:lastModifiedBy>
  <cp:revision>5</cp:revision>
  <dcterms:created xsi:type="dcterms:W3CDTF">2018-12-13T10:15:50Z</dcterms:created>
  <dcterms:modified xsi:type="dcterms:W3CDTF">2019-01-06T19:32:04Z</dcterms:modified>
</cp:coreProperties>
</file>