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102" y="56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29D44-AB30-421F-A15B-B2672D3FAB4C}" type="datetimeFigureOut">
              <a:rPr lang="fr-FR" smtClean="0"/>
              <a:t>27/01/2019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CC415-7453-4CEC-BD91-65BA99FF51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29D44-AB30-421F-A15B-B2672D3FAB4C}" type="datetimeFigureOut">
              <a:rPr lang="fr-FR" smtClean="0"/>
              <a:t>27/01/2019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CC415-7453-4CEC-BD91-65BA99FF51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29D44-AB30-421F-A15B-B2672D3FAB4C}" type="datetimeFigureOut">
              <a:rPr lang="fr-FR" smtClean="0"/>
              <a:t>27/01/2019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CC415-7453-4CEC-BD91-65BA99FF51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29D44-AB30-421F-A15B-B2672D3FAB4C}" type="datetimeFigureOut">
              <a:rPr lang="fr-FR" smtClean="0"/>
              <a:t>27/01/2019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CC415-7453-4CEC-BD91-65BA99FF51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29D44-AB30-421F-A15B-B2672D3FAB4C}" type="datetimeFigureOut">
              <a:rPr lang="fr-FR" smtClean="0"/>
              <a:t>27/01/2019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CC415-7453-4CEC-BD91-65BA99FF51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29D44-AB30-421F-A15B-B2672D3FAB4C}" type="datetimeFigureOut">
              <a:rPr lang="fr-FR" smtClean="0"/>
              <a:t>27/01/2019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CC415-7453-4CEC-BD91-65BA99FF51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29D44-AB30-421F-A15B-B2672D3FAB4C}" type="datetimeFigureOut">
              <a:rPr lang="fr-FR" smtClean="0"/>
              <a:t>27/01/2019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CC415-7453-4CEC-BD91-65BA99FF51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29D44-AB30-421F-A15B-B2672D3FAB4C}" type="datetimeFigureOut">
              <a:rPr lang="fr-FR" smtClean="0"/>
              <a:t>27/01/2019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CC415-7453-4CEC-BD91-65BA99FF51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29D44-AB30-421F-A15B-B2672D3FAB4C}" type="datetimeFigureOut">
              <a:rPr lang="fr-FR" smtClean="0"/>
              <a:t>27/01/2019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CC415-7453-4CEC-BD91-65BA99FF51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29D44-AB30-421F-A15B-B2672D3FAB4C}" type="datetimeFigureOut">
              <a:rPr lang="fr-FR" smtClean="0"/>
              <a:t>27/01/2019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CC415-7453-4CEC-BD91-65BA99FF51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29D44-AB30-421F-A15B-B2672D3FAB4C}" type="datetimeFigureOut">
              <a:rPr lang="fr-FR" smtClean="0"/>
              <a:t>27/01/2019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CC415-7453-4CEC-BD91-65BA99FF51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29D44-AB30-421F-A15B-B2672D3FAB4C}" type="datetimeFigureOut">
              <a:rPr lang="fr-FR" smtClean="0"/>
              <a:t>27/01/2019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CC415-7453-4CEC-BD91-65BA99FF516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240000" cy="857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240000" cy="857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Affichage à l'écran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cauquis jean-louis</dc:creator>
  <cp:lastModifiedBy>cauquis jean-louis</cp:lastModifiedBy>
  <cp:revision>1</cp:revision>
  <dcterms:created xsi:type="dcterms:W3CDTF">2019-01-27T09:19:46Z</dcterms:created>
  <dcterms:modified xsi:type="dcterms:W3CDTF">2019-01-27T09:21:53Z</dcterms:modified>
</cp:coreProperties>
</file>