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q word .com" initials="fw." lastIdx="2" clrIdx="0">
    <p:extLst>
      <p:ext uri="{19B8F6BF-5375-455C-9EA6-DF929625EA0E}">
        <p15:presenceInfo xmlns:p15="http://schemas.microsoft.com/office/powerpoint/2012/main" userId="d46894458312da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stackoverflow.com/questions/32800/como-deixar-o-fundo-da-p%C3%A1gina-em-degrade-com-javascrip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FD2D73-E12C-4154-B182-1C2D4E595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6824ED-05C9-4D9E-BEA0-23F7E7383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0BF77E-1FC3-4C5E-B82A-3AEEC3FA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84DC8-2FE1-471E-BDF8-38708EDE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B79FF3-2F58-44DE-A736-CD2B1942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60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ED7CF-0D82-4A17-9F2F-A0A0AAC0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693A74-B974-4C86-8928-31CDB4D31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7B5DD6-47E5-41EA-BF93-07140765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105154-00D2-4DA7-AFFA-19411BE5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8F9481-E160-4EFC-88DE-CE111E59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A4ED79-811C-4711-98A4-E004C084B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70476D-7F95-4400-8035-CEA3B99F2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2461A8-D16B-429E-B4C8-E4C461F1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05EB1-9EE7-498E-B4D7-C48768DB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D7AF57-BF73-47ED-A3A1-AD26DA73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7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EAF2E5-0982-4D9A-85C9-2072F260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DC29A-39EA-444E-A23F-A3E5656FF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2929B1-5007-4A9A-90A9-5060EFE1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AD6357-C508-407B-97BC-439E7A30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34DDFC-9583-49EA-A661-5CE9F119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16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3D0C1F-68FB-46C7-935F-3D344E6E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29DEB7-F902-45EF-9674-6D593984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897E6-5221-420C-BF7D-BB4F11AB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B0D4C7-E8FA-4417-AC50-9EB12EFF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69B20-0EA3-4A19-B512-3E656D43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36748-8259-4BAD-AF5D-5888B2FF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62E01C-EE72-4AB7-A14D-3155CA276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02E2DB-3810-4361-AEEB-0A0A38487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917B54-2379-4E79-945A-109712A8E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B609ED-C3E8-47B1-B68E-3BEA381A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D6650C-0A5B-4DEA-8FD7-3E84C053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72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B390E-F6F6-4B3B-ABA5-5D9E7B4E5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704597-F63D-4EE2-849E-DD03F40A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37AE4A-C4E9-4DC9-BDFB-D9B70FB26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B4A6F8-88D1-458A-9A78-42F65B8EA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A6B83EE-BF1B-4B5F-B9B5-5A196987F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DCB721-291E-4CC6-9379-72C73765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BE417E-0CF0-43A1-8E79-1063EADD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31BA80-0721-4358-8BC1-BEBC4D60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65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F28CC7-6EB5-4632-BACB-B93DAB76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47BEC1-FE3B-47A8-B15F-7D6296793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351D38-FF57-49B5-8335-49E01B1D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71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98939E-2ADE-4FE8-8BB7-ABA2E8C0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123E5A-1540-45C7-ADD3-62982B62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F6328FE-FB28-4EAB-9CF6-3F819CA9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948EBEE-B7DB-4AF2-ACD3-FE5DA05892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07428" y="1152425"/>
            <a:ext cx="4064000" cy="270510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65A24CA5-F6B4-41FF-9613-E7A49F5CC2E6}"/>
              </a:ext>
            </a:extLst>
          </p:cNvPr>
          <p:cNvSpPr/>
          <p:nvPr userDrawn="1"/>
        </p:nvSpPr>
        <p:spPr>
          <a:xfrm>
            <a:off x="7084194" y="1761423"/>
            <a:ext cx="3262964" cy="3060834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5627DD1F-56D1-429F-8515-CA40BAD34590}"/>
              </a:ext>
            </a:extLst>
          </p:cNvPr>
          <p:cNvGrpSpPr/>
          <p:nvPr/>
        </p:nvGrpSpPr>
        <p:grpSpPr>
          <a:xfrm>
            <a:off x="1023007" y="201029"/>
            <a:ext cx="8128000" cy="5357880"/>
            <a:chOff x="1023007" y="201029"/>
            <a:chExt cx="8128000" cy="53578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BB6387-18C1-44F8-B842-2C591E335AF1}"/>
                </a:ext>
              </a:extLst>
            </p:cNvPr>
            <p:cNvSpPr/>
            <p:nvPr/>
          </p:nvSpPr>
          <p:spPr>
            <a:xfrm>
              <a:off x="1023007" y="806189"/>
              <a:ext cx="8128000" cy="1033200"/>
            </a:xfrm>
            <a:prstGeom prst="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C08FCCD8-81CD-45C7-8A51-DBBD03B5F0A1}"/>
                </a:ext>
              </a:extLst>
            </p:cNvPr>
            <p:cNvSpPr/>
            <p:nvPr/>
          </p:nvSpPr>
          <p:spPr>
            <a:xfrm>
              <a:off x="1429407" y="201029"/>
              <a:ext cx="5689600" cy="1210320"/>
            </a:xfrm>
            <a:custGeom>
              <a:avLst/>
              <a:gdLst>
                <a:gd name="connsiteX0" fmla="*/ 0 w 5689600"/>
                <a:gd name="connsiteY0" fmla="*/ 201724 h 1210320"/>
                <a:gd name="connsiteX1" fmla="*/ 201724 w 5689600"/>
                <a:gd name="connsiteY1" fmla="*/ 0 h 1210320"/>
                <a:gd name="connsiteX2" fmla="*/ 5487876 w 5689600"/>
                <a:gd name="connsiteY2" fmla="*/ 0 h 1210320"/>
                <a:gd name="connsiteX3" fmla="*/ 5689600 w 5689600"/>
                <a:gd name="connsiteY3" fmla="*/ 201724 h 1210320"/>
                <a:gd name="connsiteX4" fmla="*/ 5689600 w 5689600"/>
                <a:gd name="connsiteY4" fmla="*/ 1008596 h 1210320"/>
                <a:gd name="connsiteX5" fmla="*/ 5487876 w 5689600"/>
                <a:gd name="connsiteY5" fmla="*/ 1210320 h 1210320"/>
                <a:gd name="connsiteX6" fmla="*/ 201724 w 5689600"/>
                <a:gd name="connsiteY6" fmla="*/ 1210320 h 1210320"/>
                <a:gd name="connsiteX7" fmla="*/ 0 w 5689600"/>
                <a:gd name="connsiteY7" fmla="*/ 1008596 h 1210320"/>
                <a:gd name="connsiteX8" fmla="*/ 0 w 5689600"/>
                <a:gd name="connsiteY8" fmla="*/ 201724 h 121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1210320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876" y="0"/>
                  </a:lnTo>
                  <a:cubicBezTo>
                    <a:pt x="5599285" y="0"/>
                    <a:pt x="5689600" y="90315"/>
                    <a:pt x="5689600" y="201724"/>
                  </a:cubicBezTo>
                  <a:lnTo>
                    <a:pt x="5689600" y="1008596"/>
                  </a:lnTo>
                  <a:cubicBezTo>
                    <a:pt x="5689600" y="1120005"/>
                    <a:pt x="5599285" y="1210320"/>
                    <a:pt x="5487876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36" tIns="59083" rIns="274136" bIns="59083" numCol="1" spcCol="1270" anchor="ctr" anchorCtr="0">
              <a:noAutofit/>
            </a:bodyPr>
            <a:lstStyle/>
            <a:p>
              <a:pPr marL="0" lvl="0" indent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4100" kern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08FA6C-01E8-4A3F-9131-85185A49DECD}"/>
                </a:ext>
              </a:extLst>
            </p:cNvPr>
            <p:cNvSpPr/>
            <p:nvPr/>
          </p:nvSpPr>
          <p:spPr>
            <a:xfrm>
              <a:off x="1023007" y="2665949"/>
              <a:ext cx="8128000" cy="1033200"/>
            </a:xfrm>
            <a:prstGeom prst="rect">
              <a:avLst/>
            </a:prstGeom>
          </p:spPr>
          <p:style>
            <a:lnRef idx="2">
              <a:schemeClr val="accent3">
                <a:hueOff val="1355300"/>
                <a:satOff val="50000"/>
                <a:lumOff val="-735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094F3A2-C1E8-40DC-AD12-2FFDF3F98166}"/>
                </a:ext>
              </a:extLst>
            </p:cNvPr>
            <p:cNvSpPr/>
            <p:nvPr/>
          </p:nvSpPr>
          <p:spPr>
            <a:xfrm>
              <a:off x="1429407" y="2060789"/>
              <a:ext cx="5689600" cy="1210320"/>
            </a:xfrm>
            <a:custGeom>
              <a:avLst/>
              <a:gdLst>
                <a:gd name="connsiteX0" fmla="*/ 0 w 5689600"/>
                <a:gd name="connsiteY0" fmla="*/ 201724 h 1210320"/>
                <a:gd name="connsiteX1" fmla="*/ 201724 w 5689600"/>
                <a:gd name="connsiteY1" fmla="*/ 0 h 1210320"/>
                <a:gd name="connsiteX2" fmla="*/ 5487876 w 5689600"/>
                <a:gd name="connsiteY2" fmla="*/ 0 h 1210320"/>
                <a:gd name="connsiteX3" fmla="*/ 5689600 w 5689600"/>
                <a:gd name="connsiteY3" fmla="*/ 201724 h 1210320"/>
                <a:gd name="connsiteX4" fmla="*/ 5689600 w 5689600"/>
                <a:gd name="connsiteY4" fmla="*/ 1008596 h 1210320"/>
                <a:gd name="connsiteX5" fmla="*/ 5487876 w 5689600"/>
                <a:gd name="connsiteY5" fmla="*/ 1210320 h 1210320"/>
                <a:gd name="connsiteX6" fmla="*/ 201724 w 5689600"/>
                <a:gd name="connsiteY6" fmla="*/ 1210320 h 1210320"/>
                <a:gd name="connsiteX7" fmla="*/ 0 w 5689600"/>
                <a:gd name="connsiteY7" fmla="*/ 1008596 h 1210320"/>
                <a:gd name="connsiteX8" fmla="*/ 0 w 5689600"/>
                <a:gd name="connsiteY8" fmla="*/ 201724 h 121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1210320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876" y="0"/>
                  </a:lnTo>
                  <a:cubicBezTo>
                    <a:pt x="5599285" y="0"/>
                    <a:pt x="5689600" y="90315"/>
                    <a:pt x="5689600" y="201724"/>
                  </a:cubicBezTo>
                  <a:lnTo>
                    <a:pt x="5689600" y="1008596"/>
                  </a:lnTo>
                  <a:cubicBezTo>
                    <a:pt x="5689600" y="1120005"/>
                    <a:pt x="5599285" y="1210320"/>
                    <a:pt x="5487876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0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36" tIns="59083" rIns="274136" bIns="59083" numCol="1" spcCol="1270" anchor="ctr" anchorCtr="0">
              <a:noAutofit/>
            </a:bodyPr>
            <a:lstStyle/>
            <a:p>
              <a:pPr marL="0" lvl="0" indent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4100" kern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23680F9-4FAD-4A33-A2E8-84B3323F437F}"/>
                </a:ext>
              </a:extLst>
            </p:cNvPr>
            <p:cNvSpPr/>
            <p:nvPr/>
          </p:nvSpPr>
          <p:spPr>
            <a:xfrm>
              <a:off x="1023007" y="4525709"/>
              <a:ext cx="8128000" cy="1033200"/>
            </a:xfrm>
            <a:prstGeom prst="rect">
              <a:avLst/>
            </a:prstGeom>
          </p:spPr>
          <p:style>
            <a:lnRef idx="2">
              <a:schemeClr val="accent3">
                <a:hueOff val="2710599"/>
                <a:satOff val="100000"/>
                <a:lumOff val="-1470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0B2DE105-6A3B-428F-8468-6369EC02DD2C}"/>
                </a:ext>
              </a:extLst>
            </p:cNvPr>
            <p:cNvSpPr/>
            <p:nvPr/>
          </p:nvSpPr>
          <p:spPr>
            <a:xfrm>
              <a:off x="1429407" y="3920549"/>
              <a:ext cx="5689600" cy="1210320"/>
            </a:xfrm>
            <a:custGeom>
              <a:avLst/>
              <a:gdLst>
                <a:gd name="connsiteX0" fmla="*/ 0 w 5689600"/>
                <a:gd name="connsiteY0" fmla="*/ 201724 h 1210320"/>
                <a:gd name="connsiteX1" fmla="*/ 201724 w 5689600"/>
                <a:gd name="connsiteY1" fmla="*/ 0 h 1210320"/>
                <a:gd name="connsiteX2" fmla="*/ 5487876 w 5689600"/>
                <a:gd name="connsiteY2" fmla="*/ 0 h 1210320"/>
                <a:gd name="connsiteX3" fmla="*/ 5689600 w 5689600"/>
                <a:gd name="connsiteY3" fmla="*/ 201724 h 1210320"/>
                <a:gd name="connsiteX4" fmla="*/ 5689600 w 5689600"/>
                <a:gd name="connsiteY4" fmla="*/ 1008596 h 1210320"/>
                <a:gd name="connsiteX5" fmla="*/ 5487876 w 5689600"/>
                <a:gd name="connsiteY5" fmla="*/ 1210320 h 1210320"/>
                <a:gd name="connsiteX6" fmla="*/ 201724 w 5689600"/>
                <a:gd name="connsiteY6" fmla="*/ 1210320 h 1210320"/>
                <a:gd name="connsiteX7" fmla="*/ 0 w 5689600"/>
                <a:gd name="connsiteY7" fmla="*/ 1008596 h 1210320"/>
                <a:gd name="connsiteX8" fmla="*/ 0 w 5689600"/>
                <a:gd name="connsiteY8" fmla="*/ 201724 h 121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1210320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876" y="0"/>
                  </a:lnTo>
                  <a:cubicBezTo>
                    <a:pt x="5599285" y="0"/>
                    <a:pt x="5689600" y="90315"/>
                    <a:pt x="5689600" y="201724"/>
                  </a:cubicBezTo>
                  <a:lnTo>
                    <a:pt x="5689600" y="1008596"/>
                  </a:lnTo>
                  <a:cubicBezTo>
                    <a:pt x="5689600" y="1120005"/>
                    <a:pt x="5599285" y="1210320"/>
                    <a:pt x="5487876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136" tIns="59083" rIns="274136" bIns="59083" numCol="1" spcCol="1270" anchor="ctr" anchorCtr="0">
              <a:noAutofit/>
            </a:bodyPr>
            <a:lstStyle/>
            <a:p>
              <a:pPr marL="0" lvl="0" indent="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4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73211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36533D-D74B-43D2-8E0A-6A2BD320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054ED3-6D2E-4A0E-B932-4EC8F6885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03F39D-1876-433C-8EE2-B2283E957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A5F9EF-BA2A-48C8-93B5-BC458EE1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3F3C37-CED1-4E99-B4E1-D754F01B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97F204-8742-4FB9-A23B-F003FC3C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33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FAA0E-E2A8-4D17-B249-7034EF3C8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DBA345-74E2-4659-AE98-96D8E4BFD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474438-E0EC-4974-B0C1-E7D31BBF9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B7615B-6D89-4543-A70C-6FE26EA1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F34BE3-4376-4892-A7EA-0140F6BB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48562C-5EBB-4BB0-977E-7C1B6096A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18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B14E5A4-F985-4F28-912C-B198E343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C9F6CA-C4CD-4656-8009-CA0E23102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A68717-BB67-46F7-99A2-4316B9125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1B9C9-B9F7-4A1F-8567-C3617CA99A05}" type="datetimeFigureOut">
              <a:rPr lang="fr-FR" smtClean="0"/>
              <a:t>24/11/2018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1E757F-F0FD-4AA3-B27C-509F89051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462F3-58D7-4D0A-8EB6-B5F1D083F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5667-99BF-4A4B-98CF-251B4DD83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13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0D7A894A-A923-451C-9F9E-D7E0F98C0E0B}"/>
              </a:ext>
            </a:extLst>
          </p:cNvPr>
          <p:cNvSpPr/>
          <p:nvPr/>
        </p:nvSpPr>
        <p:spPr>
          <a:xfrm>
            <a:off x="4684669" y="846327"/>
            <a:ext cx="4551680" cy="4551680"/>
          </a:xfrm>
          <a:custGeom>
            <a:avLst/>
            <a:gdLst>
              <a:gd name="connsiteX0" fmla="*/ 2275840 w 4551680"/>
              <a:gd name="connsiteY0" fmla="*/ 0 h 4551680"/>
              <a:gd name="connsiteX1" fmla="*/ 4246775 w 4551680"/>
              <a:gd name="connsiteY1" fmla="*/ 1137920 h 4551680"/>
              <a:gd name="connsiteX2" fmla="*/ 4246775 w 4551680"/>
              <a:gd name="connsiteY2" fmla="*/ 3413760 h 4551680"/>
              <a:gd name="connsiteX3" fmla="*/ 2275840 w 4551680"/>
              <a:gd name="connsiteY3" fmla="*/ 2275840 h 4551680"/>
              <a:gd name="connsiteX4" fmla="*/ 2275840 w 4551680"/>
              <a:gd name="connsiteY4" fmla="*/ 0 h 455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1680" h="4551680">
                <a:moveTo>
                  <a:pt x="2275840" y="0"/>
                </a:moveTo>
                <a:cubicBezTo>
                  <a:pt x="3088919" y="0"/>
                  <a:pt x="3840236" y="433773"/>
                  <a:pt x="4246775" y="1137920"/>
                </a:cubicBezTo>
                <a:cubicBezTo>
                  <a:pt x="4653315" y="1842067"/>
                  <a:pt x="4653315" y="2709613"/>
                  <a:pt x="4246775" y="3413760"/>
                </a:cubicBezTo>
                <a:lnTo>
                  <a:pt x="2275840" y="2275840"/>
                </a:lnTo>
                <a:lnTo>
                  <a:pt x="22758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53454" tIns="1019133" rIns="581846" bIns="2287101" numCol="1" spcCol="1270" anchor="ctr" anchorCtr="0">
            <a:noAutofit/>
          </a:bodyPr>
          <a:lstStyle/>
          <a:p>
            <a:pPr marL="0" lvl="0" indent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4300" kern="1200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10ADF505-BF4E-4F5E-9094-40AA640654D6}"/>
              </a:ext>
            </a:extLst>
          </p:cNvPr>
          <p:cNvSpPr/>
          <p:nvPr/>
        </p:nvSpPr>
        <p:spPr>
          <a:xfrm>
            <a:off x="4684669" y="846327"/>
            <a:ext cx="4551680" cy="4551680"/>
          </a:xfrm>
          <a:custGeom>
            <a:avLst/>
            <a:gdLst>
              <a:gd name="connsiteX0" fmla="*/ 4246775 w 4551680"/>
              <a:gd name="connsiteY0" fmla="*/ 3413760 h 4551680"/>
              <a:gd name="connsiteX1" fmla="*/ 2275840 w 4551680"/>
              <a:gd name="connsiteY1" fmla="*/ 4551680 h 4551680"/>
              <a:gd name="connsiteX2" fmla="*/ 304905 w 4551680"/>
              <a:gd name="connsiteY2" fmla="*/ 3413760 h 4551680"/>
              <a:gd name="connsiteX3" fmla="*/ 2275840 w 4551680"/>
              <a:gd name="connsiteY3" fmla="*/ 2275840 h 4551680"/>
              <a:gd name="connsiteX4" fmla="*/ 4246775 w 4551680"/>
              <a:gd name="connsiteY4" fmla="*/ 3413760 h 455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1680" h="4551680">
                <a:moveTo>
                  <a:pt x="4246775" y="3413760"/>
                </a:moveTo>
                <a:cubicBezTo>
                  <a:pt x="3840235" y="4117907"/>
                  <a:pt x="3088919" y="4551680"/>
                  <a:pt x="2275840" y="4551680"/>
                </a:cubicBezTo>
                <a:cubicBezTo>
                  <a:pt x="1462761" y="4551680"/>
                  <a:pt x="711444" y="4117907"/>
                  <a:pt x="304905" y="3413760"/>
                </a:cubicBezTo>
                <a:lnTo>
                  <a:pt x="2275840" y="2275840"/>
                </a:lnTo>
                <a:lnTo>
                  <a:pt x="4246775" y="34137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4900445"/>
              <a:satOff val="-20388"/>
              <a:lumOff val="4804"/>
              <a:alphaOff val="0"/>
            </a:schemeClr>
          </a:fillRef>
          <a:effectRef idx="0">
            <a:schemeClr val="accent4">
              <a:hueOff val="4900445"/>
              <a:satOff val="-20388"/>
              <a:lumOff val="4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6284" tIns="3035723" rIns="1112096" bIns="488951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6500" kern="1200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12D7FAF9-2C9B-4E58-A7B0-0AE8717A7EA9}"/>
              </a:ext>
            </a:extLst>
          </p:cNvPr>
          <p:cNvSpPr/>
          <p:nvPr/>
        </p:nvSpPr>
        <p:spPr>
          <a:xfrm>
            <a:off x="4684669" y="846327"/>
            <a:ext cx="4551680" cy="4551680"/>
          </a:xfrm>
          <a:custGeom>
            <a:avLst/>
            <a:gdLst>
              <a:gd name="connsiteX0" fmla="*/ 304905 w 4551680"/>
              <a:gd name="connsiteY0" fmla="*/ 3413760 h 4551680"/>
              <a:gd name="connsiteX1" fmla="*/ 304905 w 4551680"/>
              <a:gd name="connsiteY1" fmla="*/ 1137920 h 4551680"/>
              <a:gd name="connsiteX2" fmla="*/ 2275840 w 4551680"/>
              <a:gd name="connsiteY2" fmla="*/ 0 h 4551680"/>
              <a:gd name="connsiteX3" fmla="*/ 2275840 w 4551680"/>
              <a:gd name="connsiteY3" fmla="*/ 2275840 h 4551680"/>
              <a:gd name="connsiteX4" fmla="*/ 304905 w 4551680"/>
              <a:gd name="connsiteY4" fmla="*/ 3413760 h 455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1680" h="4551680">
                <a:moveTo>
                  <a:pt x="304905" y="3413760"/>
                </a:moveTo>
                <a:cubicBezTo>
                  <a:pt x="-101635" y="2709613"/>
                  <a:pt x="-101635" y="1842067"/>
                  <a:pt x="304905" y="1137920"/>
                </a:cubicBezTo>
                <a:cubicBezTo>
                  <a:pt x="711445" y="433773"/>
                  <a:pt x="1462761" y="0"/>
                  <a:pt x="2275840" y="0"/>
                </a:cubicBezTo>
                <a:lnTo>
                  <a:pt x="2275840" y="2275840"/>
                </a:lnTo>
                <a:lnTo>
                  <a:pt x="304905" y="34137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9800891"/>
              <a:satOff val="-40777"/>
              <a:lumOff val="9608"/>
              <a:alphaOff val="0"/>
            </a:schemeClr>
          </a:fillRef>
          <a:effectRef idx="0">
            <a:schemeClr val="accent4">
              <a:hueOff val="9800891"/>
              <a:satOff val="-40777"/>
              <a:lumOff val="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81847" tIns="1019133" rIns="2453453" bIns="2287101" numCol="1" spcCol="1270" anchor="ctr" anchorCtr="0">
            <a:noAutofit/>
          </a:bodyPr>
          <a:lstStyle/>
          <a:p>
            <a:pPr marL="0" lvl="0" indent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4300" kern="1200" dirty="0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2AD3BCC8-039D-4FA1-A16E-D7610BA3B6F3}"/>
              </a:ext>
            </a:extLst>
          </p:cNvPr>
          <p:cNvGrpSpPr/>
          <p:nvPr/>
        </p:nvGrpSpPr>
        <p:grpSpPr>
          <a:xfrm rot="3600000">
            <a:off x="5523682" y="1683147"/>
            <a:ext cx="2873655" cy="2878041"/>
            <a:chOff x="5859105" y="1291731"/>
            <a:chExt cx="2873655" cy="2878041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203533A4-59C5-4C1F-A7E9-495158D2E095}"/>
                </a:ext>
              </a:extLst>
            </p:cNvPr>
            <p:cNvSpPr/>
            <p:nvPr/>
          </p:nvSpPr>
          <p:spPr>
            <a:xfrm rot="18000000">
              <a:off x="5859104" y="1291732"/>
              <a:ext cx="2871461" cy="2871459"/>
            </a:xfrm>
            <a:custGeom>
              <a:avLst/>
              <a:gdLst>
                <a:gd name="connsiteX0" fmla="*/ 2275840 w 4551680"/>
                <a:gd name="connsiteY0" fmla="*/ 0 h 4551680"/>
                <a:gd name="connsiteX1" fmla="*/ 4551680 w 4551680"/>
                <a:gd name="connsiteY1" fmla="*/ 2275840 h 4551680"/>
                <a:gd name="connsiteX2" fmla="*/ 2275840 w 4551680"/>
                <a:gd name="connsiteY2" fmla="*/ 4551680 h 4551680"/>
                <a:gd name="connsiteX3" fmla="*/ 2275840 w 4551680"/>
                <a:gd name="connsiteY3" fmla="*/ 2275840 h 4551680"/>
                <a:gd name="connsiteX4" fmla="*/ 2275840 w 4551680"/>
                <a:gd name="connsiteY4" fmla="*/ 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2275840" y="0"/>
                  </a:moveTo>
                  <a:cubicBezTo>
                    <a:pt x="3532752" y="0"/>
                    <a:pt x="4551680" y="1018928"/>
                    <a:pt x="4551680" y="2275840"/>
                  </a:cubicBezTo>
                  <a:cubicBezTo>
                    <a:pt x="4551680" y="3532752"/>
                    <a:pt x="3532752" y="4551680"/>
                    <a:pt x="2275840" y="4551680"/>
                  </a:cubicBezTo>
                  <a:lnTo>
                    <a:pt x="2275840" y="2275840"/>
                  </a:lnTo>
                  <a:lnTo>
                    <a:pt x="22758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1778" tIns="1246717" rIns="493522" bIns="1246717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4300" kern="1200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EC3ADBC9-BC1C-4799-89D5-08C6D9DE5527}"/>
                </a:ext>
              </a:extLst>
            </p:cNvPr>
            <p:cNvSpPr/>
            <p:nvPr/>
          </p:nvSpPr>
          <p:spPr>
            <a:xfrm rot="18000000">
              <a:off x="5861301" y="1298313"/>
              <a:ext cx="2871459" cy="2871459"/>
            </a:xfrm>
            <a:custGeom>
              <a:avLst/>
              <a:gdLst>
                <a:gd name="connsiteX0" fmla="*/ 2275840 w 4551680"/>
                <a:gd name="connsiteY0" fmla="*/ 4551680 h 4551680"/>
                <a:gd name="connsiteX1" fmla="*/ 0 w 4551680"/>
                <a:gd name="connsiteY1" fmla="*/ 2275840 h 4551680"/>
                <a:gd name="connsiteX2" fmla="*/ 2275840 w 4551680"/>
                <a:gd name="connsiteY2" fmla="*/ 0 h 4551680"/>
                <a:gd name="connsiteX3" fmla="*/ 2275840 w 4551680"/>
                <a:gd name="connsiteY3" fmla="*/ 2275840 h 4551680"/>
                <a:gd name="connsiteX4" fmla="*/ 2275840 w 4551680"/>
                <a:gd name="connsiteY4" fmla="*/ 4551680 h 455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51680" h="4551680">
                  <a:moveTo>
                    <a:pt x="2275840" y="4551680"/>
                  </a:moveTo>
                  <a:cubicBezTo>
                    <a:pt x="1018928" y="4551680"/>
                    <a:pt x="0" y="3532752"/>
                    <a:pt x="0" y="2275840"/>
                  </a:cubicBezTo>
                  <a:cubicBezTo>
                    <a:pt x="0" y="1018928"/>
                    <a:pt x="1018928" y="0"/>
                    <a:pt x="2275840" y="0"/>
                  </a:cubicBezTo>
                  <a:lnTo>
                    <a:pt x="2275840" y="2275840"/>
                  </a:lnTo>
                  <a:lnTo>
                    <a:pt x="2275840" y="455168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93522" tIns="1246717" rIns="2541778" bIns="1246717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4300" kern="1200"/>
            </a:p>
          </p:txBody>
        </p:sp>
      </p:grpSp>
      <p:sp>
        <p:nvSpPr>
          <p:cNvPr id="16" name="Ellipse 15">
            <a:extLst>
              <a:ext uri="{FF2B5EF4-FFF2-40B4-BE49-F238E27FC236}">
                <a16:creationId xmlns:a16="http://schemas.microsoft.com/office/drawing/2014/main" id="{6C6FF1D3-6CC6-4860-85C5-15B50A7E6ED3}"/>
              </a:ext>
            </a:extLst>
          </p:cNvPr>
          <p:cNvSpPr/>
          <p:nvPr/>
        </p:nvSpPr>
        <p:spPr>
          <a:xfrm>
            <a:off x="6256619" y="2418277"/>
            <a:ext cx="1407781" cy="1407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366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5875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faq word .com</dc:creator>
  <cp:lastModifiedBy>faq word .com</cp:lastModifiedBy>
  <cp:revision>11</cp:revision>
  <dcterms:created xsi:type="dcterms:W3CDTF">2018-11-24T15:17:13Z</dcterms:created>
  <dcterms:modified xsi:type="dcterms:W3CDTF">2018-11-28T17:12:33Z</dcterms:modified>
</cp:coreProperties>
</file>