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2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554D9-8F10-4D6E-A5D8-3403957DB2EF}" v="120" dt="2018-07-16T16:55:23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bastien BLOIS" userId="a1baa20f-3258-4c30-96d7-de52cf931abb" providerId="ADAL" clId="{BDCA3B0F-5442-4B00-B31F-044D1B2AD430}"/>
    <pc:docChg chg="undo custSel addSld delSld modSld sldOrd">
      <pc:chgData name="Sébastien BLOIS" userId="a1baa20f-3258-4c30-96d7-de52cf931abb" providerId="ADAL" clId="{BDCA3B0F-5442-4B00-B31F-044D1B2AD430}" dt="2018-07-15T23:57:52.323" v="1193"/>
      <pc:docMkLst>
        <pc:docMk/>
      </pc:docMkLst>
      <pc:sldChg chg="addSp delSp modSp modTransition modAnim">
        <pc:chgData name="Sébastien BLOIS" userId="a1baa20f-3258-4c30-96d7-de52cf931abb" providerId="ADAL" clId="{BDCA3B0F-5442-4B00-B31F-044D1B2AD430}" dt="2018-07-14T18:49:08.908" v="1020" actId="20577"/>
        <pc:sldMkLst>
          <pc:docMk/>
          <pc:sldMk cId="2384864391" sldId="260"/>
        </pc:sldMkLst>
        <pc:spChg chg="add del mod">
          <ac:chgData name="Sébastien BLOIS" userId="a1baa20f-3258-4c30-96d7-de52cf931abb" providerId="ADAL" clId="{BDCA3B0F-5442-4B00-B31F-044D1B2AD430}" dt="2018-07-14T13:58:47.307" v="31" actId="20577"/>
          <ac:spMkLst>
            <pc:docMk/>
            <pc:sldMk cId="2384864391" sldId="260"/>
            <ac:spMk id="3" creationId="{A2AD85FA-72E5-408C-ADD1-D49EA58DC9E9}"/>
          </ac:spMkLst>
        </pc:spChg>
        <pc:spChg chg="del">
          <ac:chgData name="Sébastien BLOIS" userId="a1baa20f-3258-4c30-96d7-de52cf931abb" providerId="ADAL" clId="{BDCA3B0F-5442-4B00-B31F-044D1B2AD430}" dt="2018-07-14T13:58:49.557" v="32" actId="478"/>
          <ac:spMkLst>
            <pc:docMk/>
            <pc:sldMk cId="2384864391" sldId="260"/>
            <ac:spMk id="4" creationId="{E1941820-58DD-4F43-9508-E1EE910CC48B}"/>
          </ac:spMkLst>
        </pc:spChg>
        <pc:spChg chg="del">
          <ac:chgData name="Sébastien BLOIS" userId="a1baa20f-3258-4c30-96d7-de52cf931abb" providerId="ADAL" clId="{BDCA3B0F-5442-4B00-B31F-044D1B2AD430}" dt="2018-07-14T13:58:51.197" v="33" actId="478"/>
          <ac:spMkLst>
            <pc:docMk/>
            <pc:sldMk cId="2384864391" sldId="260"/>
            <ac:spMk id="21" creationId="{D115D7FD-5993-4B4D-9142-ACF918DE1BA0}"/>
          </ac:spMkLst>
        </pc:spChg>
        <pc:graphicFrameChg chg="mod">
          <ac:chgData name="Sébastien BLOIS" userId="a1baa20f-3258-4c30-96d7-de52cf931abb" providerId="ADAL" clId="{BDCA3B0F-5442-4B00-B31F-044D1B2AD430}" dt="2018-07-14T18:49:08.908" v="1020" actId="20577"/>
          <ac:graphicFrameMkLst>
            <pc:docMk/>
            <pc:sldMk cId="2384864391" sldId="260"/>
            <ac:graphicFrameMk id="5" creationId="{7ABF0BAE-41C2-47A0-B640-070C17BF2816}"/>
          </ac:graphicFrameMkLst>
        </pc:graphicFrameChg>
      </pc:sldChg>
      <pc:sldChg chg="addSp delSp modSp ord modTransition delAnim modAnim">
        <pc:chgData name="Sébastien BLOIS" userId="a1baa20f-3258-4c30-96d7-de52cf931abb" providerId="ADAL" clId="{BDCA3B0F-5442-4B00-B31F-044D1B2AD430}" dt="2018-07-15T23:49:17.605" v="1063"/>
        <pc:sldMkLst>
          <pc:docMk/>
          <pc:sldMk cId="1062466514" sldId="262"/>
        </pc:sldMkLst>
        <pc:spChg chg="mod">
          <ac:chgData name="Sébastien BLOIS" userId="a1baa20f-3258-4c30-96d7-de52cf931abb" providerId="ADAL" clId="{BDCA3B0F-5442-4B00-B31F-044D1B2AD430}" dt="2018-07-14T13:58:28.119" v="24" actId="20577"/>
          <ac:spMkLst>
            <pc:docMk/>
            <pc:sldMk cId="1062466514" sldId="262"/>
            <ac:spMk id="2" creationId="{98E06F87-9F68-43CB-A05B-4885EDEAF3B4}"/>
          </ac:spMkLst>
        </pc:spChg>
        <pc:spChg chg="mod">
          <ac:chgData name="Sébastien BLOIS" userId="a1baa20f-3258-4c30-96d7-de52cf931abb" providerId="ADAL" clId="{BDCA3B0F-5442-4B00-B31F-044D1B2AD430}" dt="2018-07-14T13:58:31.010" v="27" actId="20577"/>
          <ac:spMkLst>
            <pc:docMk/>
            <pc:sldMk cId="1062466514" sldId="262"/>
            <ac:spMk id="4" creationId="{E1941820-58DD-4F43-9508-E1EE910CC48B}"/>
          </ac:spMkLst>
        </pc:spChg>
        <pc:spChg chg="add mod">
          <ac:chgData name="Sébastien BLOIS" userId="a1baa20f-3258-4c30-96d7-de52cf931abb" providerId="ADAL" clId="{BDCA3B0F-5442-4B00-B31F-044D1B2AD430}" dt="2018-07-15T23:33:17.855" v="1051" actId="1076"/>
          <ac:spMkLst>
            <pc:docMk/>
            <pc:sldMk cId="1062466514" sldId="262"/>
            <ac:spMk id="10" creationId="{A6F4BA17-ECDB-4AD8-8117-41354C0474F3}"/>
          </ac:spMkLst>
        </pc:spChg>
        <pc:spChg chg="add del mod">
          <ac:chgData name="Sébastien BLOIS" userId="a1baa20f-3258-4c30-96d7-de52cf931abb" providerId="ADAL" clId="{BDCA3B0F-5442-4B00-B31F-044D1B2AD430}" dt="2018-07-14T18:26:27.436" v="820" actId="478"/>
          <ac:spMkLst>
            <pc:docMk/>
            <pc:sldMk cId="1062466514" sldId="262"/>
            <ac:spMk id="11" creationId="{EE0B2AEE-84E3-42EC-8FD4-058B067BB364}"/>
          </ac:spMkLst>
        </pc:spChg>
        <pc:spChg chg="add mod">
          <ac:chgData name="Sébastien BLOIS" userId="a1baa20f-3258-4c30-96d7-de52cf931abb" providerId="ADAL" clId="{BDCA3B0F-5442-4B00-B31F-044D1B2AD430}" dt="2018-07-15T23:33:14.730" v="1050" actId="1035"/>
          <ac:spMkLst>
            <pc:docMk/>
            <pc:sldMk cId="1062466514" sldId="262"/>
            <ac:spMk id="18" creationId="{9D9E6BCE-E2E4-4BCD-ABEE-FEAC89D44ED8}"/>
          </ac:spMkLst>
        </pc:spChg>
        <pc:spChg chg="add mod">
          <ac:chgData name="Sébastien BLOIS" userId="a1baa20f-3258-4c30-96d7-de52cf931abb" providerId="ADAL" clId="{BDCA3B0F-5442-4B00-B31F-044D1B2AD430}" dt="2018-07-15T23:33:14.730" v="1050" actId="1035"/>
          <ac:spMkLst>
            <pc:docMk/>
            <pc:sldMk cId="1062466514" sldId="262"/>
            <ac:spMk id="19" creationId="{3698827D-1587-4854-BC97-CDBA372D7323}"/>
          </ac:spMkLst>
        </pc:spChg>
        <pc:spChg chg="del mod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1" creationId="{D115D7FD-5993-4B4D-9142-ACF918DE1BA0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2" creationId="{90C3D09D-0219-43C7-B738-C7B570A5681E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3" creationId="{51FC2142-F9D4-42B7-B23E-FD51D6FC5737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4" creationId="{A2B0BA1F-6DB7-4851-9143-3B7B4D55B64B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6" creationId="{BFCADE37-B6A6-43FB-9482-17A3859D531E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7" creationId="{270A4FD9-48B4-4D21-AA36-F9676AC5524D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8" creationId="{14E499DB-7214-42C4-B588-626F053A1CEC}"/>
          </ac:spMkLst>
        </pc:spChg>
        <pc:graphicFrameChg chg="add mod modGraphic">
          <ac:chgData name="Sébastien BLOIS" userId="a1baa20f-3258-4c30-96d7-de52cf931abb" providerId="ADAL" clId="{BDCA3B0F-5442-4B00-B31F-044D1B2AD430}" dt="2018-07-15T23:33:14.730" v="1050" actId="1035"/>
          <ac:graphicFrameMkLst>
            <pc:docMk/>
            <pc:sldMk cId="1062466514" sldId="262"/>
            <ac:graphicFrameMk id="5" creationId="{60F77A96-2126-4D69-A7E3-E7F0016C623A}"/>
          </ac:graphicFrameMkLst>
        </pc:graphicFrameChg>
        <pc:graphicFrameChg chg="add mod modGraphic">
          <ac:chgData name="Sébastien BLOIS" userId="a1baa20f-3258-4c30-96d7-de52cf931abb" providerId="ADAL" clId="{BDCA3B0F-5442-4B00-B31F-044D1B2AD430}" dt="2018-07-15T23:33:14.730" v="1050" actId="1035"/>
          <ac:graphicFrameMkLst>
            <pc:docMk/>
            <pc:sldMk cId="1062466514" sldId="262"/>
            <ac:graphicFrameMk id="8" creationId="{D394925A-EC37-40C0-9E3C-0B56474FB613}"/>
          </ac:graphicFrameMkLst>
        </pc:graphicFrame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6" creationId="{8C30B3E8-DC61-4EAF-AC79-C2F312183734}"/>
          </ac:picMkLst>
        </pc:picChg>
        <pc:picChg chg="add del mod">
          <ac:chgData name="Sébastien BLOIS" userId="a1baa20f-3258-4c30-96d7-de52cf931abb" providerId="ADAL" clId="{BDCA3B0F-5442-4B00-B31F-044D1B2AD430}" dt="2018-07-14T18:21:44.684" v="749"/>
          <ac:picMkLst>
            <pc:docMk/>
            <pc:sldMk cId="1062466514" sldId="262"/>
            <ac:picMk id="6" creationId="{2B4A5B36-FACB-4EA4-8E26-92C66CFDD431}"/>
          </ac:picMkLst>
        </pc:picChg>
        <pc:picChg chg="add mod">
          <ac:chgData name="Sébastien BLOIS" userId="a1baa20f-3258-4c30-96d7-de52cf931abb" providerId="ADAL" clId="{BDCA3B0F-5442-4B00-B31F-044D1B2AD430}" dt="2018-07-15T23:33:22.964" v="1052" actId="1076"/>
          <ac:picMkLst>
            <pc:docMk/>
            <pc:sldMk cId="1062466514" sldId="262"/>
            <ac:picMk id="9" creationId="{4092C5AE-4E83-423B-BCA5-59208D133703}"/>
          </ac:picMkLst>
        </pc:picChg>
        <pc:picChg chg="add del mod">
          <ac:chgData name="Sébastien BLOIS" userId="a1baa20f-3258-4c30-96d7-de52cf931abb" providerId="ADAL" clId="{BDCA3B0F-5442-4B00-B31F-044D1B2AD430}" dt="2018-07-14T18:26:27.436" v="820" actId="478"/>
          <ac:picMkLst>
            <pc:docMk/>
            <pc:sldMk cId="1062466514" sldId="262"/>
            <ac:picMk id="10" creationId="{8B6E56D6-C657-4FB0-8C65-85ED14039D6C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1" creationId="{A55F492C-5D12-4E72-8CAB-772C2A0D1E4E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4" creationId="{29CC5A47-7EE0-4E00-B34B-AC9154C51539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7" creationId="{43B15BEF-179B-4BE4-92CA-36B14FAF2136}"/>
          </ac:picMkLst>
        </pc:picChg>
      </pc:sldChg>
      <pc:sldChg chg="addSp delSp modSp add ord modTransition">
        <pc:chgData name="Sébastien BLOIS" userId="a1baa20f-3258-4c30-96d7-de52cf931abb" providerId="ADAL" clId="{BDCA3B0F-5442-4B00-B31F-044D1B2AD430}" dt="2018-07-15T23:57:52.323" v="1193"/>
        <pc:sldMkLst>
          <pc:docMk/>
          <pc:sldMk cId="3903925440" sldId="263"/>
        </pc:sldMkLst>
        <pc:spChg chg="mod">
          <ac:chgData name="Sébastien BLOIS" userId="a1baa20f-3258-4c30-96d7-de52cf931abb" providerId="ADAL" clId="{BDCA3B0F-5442-4B00-B31F-044D1B2AD430}" dt="2018-07-14T14:05:56.906" v="194" actId="20577"/>
          <ac:spMkLst>
            <pc:docMk/>
            <pc:sldMk cId="3903925440" sldId="263"/>
            <ac:spMk id="2" creationId="{9E5C44F7-6799-442B-B712-8702DA6D9DA2}"/>
          </ac:spMkLst>
        </pc:spChg>
        <pc:spChg chg="del">
          <ac:chgData name="Sébastien BLOIS" userId="a1baa20f-3258-4c30-96d7-de52cf931abb" providerId="ADAL" clId="{BDCA3B0F-5442-4B00-B31F-044D1B2AD430}" dt="2018-07-14T14:06:06.140" v="195" actId="478"/>
          <ac:spMkLst>
            <pc:docMk/>
            <pc:sldMk cId="3903925440" sldId="263"/>
            <ac:spMk id="3" creationId="{2AF199C2-9F5D-4B43-8521-E12D84D6D8CA}"/>
          </ac:spMkLst>
        </pc:spChg>
        <pc:spChg chg="add del">
          <ac:chgData name="Sébastien BLOIS" userId="a1baa20f-3258-4c30-96d7-de52cf931abb" providerId="ADAL" clId="{BDCA3B0F-5442-4B00-B31F-044D1B2AD430}" dt="2018-07-14T14:14:44.844" v="321" actId="478"/>
          <ac:spMkLst>
            <pc:docMk/>
            <pc:sldMk cId="3903925440" sldId="263"/>
            <ac:spMk id="9" creationId="{B705249E-016B-4C04-9099-52BD0C772EFB}"/>
          </ac:spMkLst>
        </pc:spChg>
        <pc:spChg chg="add mod">
          <ac:chgData name="Sébastien BLOIS" userId="a1baa20f-3258-4c30-96d7-de52cf931abb" providerId="ADAL" clId="{BDCA3B0F-5442-4B00-B31F-044D1B2AD430}" dt="2018-07-14T18:52:38.098" v="1021" actId="20577"/>
          <ac:spMkLst>
            <pc:docMk/>
            <pc:sldMk cId="3903925440" sldId="263"/>
            <ac:spMk id="11" creationId="{483BA1DB-2FCF-430F-A92C-DB547149365D}"/>
          </ac:spMkLst>
        </pc:spChg>
        <pc:grpChg chg="add mod">
          <ac:chgData name="Sébastien BLOIS" userId="a1baa20f-3258-4c30-96d7-de52cf931abb" providerId="ADAL" clId="{BDCA3B0F-5442-4B00-B31F-044D1B2AD430}" dt="2018-07-15T23:56:52.307" v="1179" actId="164"/>
          <ac:grpSpMkLst>
            <pc:docMk/>
            <pc:sldMk cId="3903925440" sldId="263"/>
            <ac:grpSpMk id="8" creationId="{C90C24A3-A1CD-4FDE-A5C7-708FE32C7848}"/>
          </ac:grpSpMkLst>
        </pc:grpChg>
        <pc:grpChg chg="add del mod">
          <ac:chgData name="Sébastien BLOIS" userId="a1baa20f-3258-4c30-96d7-de52cf931abb" providerId="ADAL" clId="{BDCA3B0F-5442-4B00-B31F-044D1B2AD430}" dt="2018-07-15T23:56:38.291" v="1176" actId="478"/>
          <ac:grpSpMkLst>
            <pc:docMk/>
            <pc:sldMk cId="3903925440" sldId="263"/>
            <ac:grpSpMk id="10" creationId="{ECC1D3B3-0626-4E6F-9E23-9E60559894E9}"/>
          </ac:grpSpMkLst>
        </pc:grpChg>
        <pc:graphicFrameChg chg="add del mod">
          <ac:chgData name="Sébastien BLOIS" userId="a1baa20f-3258-4c30-96d7-de52cf931abb" providerId="ADAL" clId="{BDCA3B0F-5442-4B00-B31F-044D1B2AD430}" dt="2018-07-14T14:07:40.486" v="219" actId="478"/>
          <ac:graphicFrameMkLst>
            <pc:docMk/>
            <pc:sldMk cId="3903925440" sldId="263"/>
            <ac:graphicFrameMk id="5" creationId="{50352F51-3EB4-463D-85DC-CCFB29B88A20}"/>
          </ac:graphicFrameMkLst>
        </pc:graphicFrameChg>
        <pc:graphicFrameChg chg="add mod topLvl">
          <ac:chgData name="Sébastien BLOIS" userId="a1baa20f-3258-4c30-96d7-de52cf931abb" providerId="ADAL" clId="{BDCA3B0F-5442-4B00-B31F-044D1B2AD430}" dt="2018-07-15T23:57:52.323" v="1193"/>
          <ac:graphicFrameMkLst>
            <pc:docMk/>
            <pc:sldMk cId="3903925440" sldId="263"/>
            <ac:graphicFrameMk id="6" creationId="{A3E51D7F-8A3A-4910-BBCB-28EDF35508A3}"/>
          </ac:graphicFrameMkLst>
        </pc:graphicFrameChg>
        <pc:picChg chg="add mod">
          <ac:chgData name="Sébastien BLOIS" userId="a1baa20f-3258-4c30-96d7-de52cf931abb" providerId="ADAL" clId="{BDCA3B0F-5442-4B00-B31F-044D1B2AD430}" dt="2018-07-15T23:56:52.307" v="1179" actId="164"/>
          <ac:picMkLst>
            <pc:docMk/>
            <pc:sldMk cId="3903925440" sldId="263"/>
            <ac:picMk id="5" creationId="{906D1840-C2CB-4476-8E55-614F860E7D17}"/>
          </ac:picMkLst>
        </pc:picChg>
        <pc:picChg chg="add del mod topLvl">
          <ac:chgData name="Sébastien BLOIS" userId="a1baa20f-3258-4c30-96d7-de52cf931abb" providerId="ADAL" clId="{BDCA3B0F-5442-4B00-B31F-044D1B2AD430}" dt="2018-07-15T23:56:38.291" v="1176" actId="478"/>
          <ac:picMkLst>
            <pc:docMk/>
            <pc:sldMk cId="3903925440" sldId="263"/>
            <ac:picMk id="7" creationId="{A80BBBD3-9DB6-4EA1-B94A-1A20E3294392}"/>
          </ac:picMkLst>
        </pc:picChg>
        <pc:picChg chg="add del">
          <ac:chgData name="Sébastien BLOIS" userId="a1baa20f-3258-4c30-96d7-de52cf931abb" providerId="ADAL" clId="{BDCA3B0F-5442-4B00-B31F-044D1B2AD430}" dt="2018-07-14T14:14:28.344" v="319"/>
          <ac:picMkLst>
            <pc:docMk/>
            <pc:sldMk cId="3903925440" sldId="263"/>
            <ac:picMk id="8" creationId="{28FCB26B-C15A-4565-A4D7-CABE221C519E}"/>
          </ac:picMkLst>
        </pc:picChg>
        <pc:picChg chg="add del mod">
          <ac:chgData name="Sébastien BLOIS" userId="a1baa20f-3258-4c30-96d7-de52cf931abb" providerId="ADAL" clId="{BDCA3B0F-5442-4B00-B31F-044D1B2AD430}" dt="2018-07-14T18:23:12.965" v="754"/>
          <ac:picMkLst>
            <pc:docMk/>
            <pc:sldMk cId="3903925440" sldId="263"/>
            <ac:picMk id="8" creationId="{A0351382-324E-423E-A916-7FD85EA20B66}"/>
          </ac:picMkLst>
        </pc:picChg>
        <pc:picChg chg="add del">
          <ac:chgData name="Sébastien BLOIS" userId="a1baa20f-3258-4c30-96d7-de52cf931abb" providerId="ADAL" clId="{BDCA3B0F-5442-4B00-B31F-044D1B2AD430}" dt="2018-07-15T23:54:52.518" v="1172" actId="478"/>
          <ac:picMkLst>
            <pc:docMk/>
            <pc:sldMk cId="3903925440" sldId="263"/>
            <ac:picMk id="1026" creationId="{F2838724-229E-4579-9615-56F726FB5837}"/>
          </ac:picMkLst>
        </pc:picChg>
      </pc:sldChg>
      <pc:sldChg chg="addSp delSp modSp add modTransition">
        <pc:chgData name="Sébastien BLOIS" userId="a1baa20f-3258-4c30-96d7-de52cf931abb" providerId="ADAL" clId="{BDCA3B0F-5442-4B00-B31F-044D1B2AD430}" dt="2018-07-15T23:51:05.683" v="1072" actId="478"/>
        <pc:sldMkLst>
          <pc:docMk/>
          <pc:sldMk cId="3736097662" sldId="264"/>
        </pc:sldMkLst>
        <pc:spChg chg="mod">
          <ac:chgData name="Sébastien BLOIS" userId="a1baa20f-3258-4c30-96d7-de52cf931abb" providerId="ADAL" clId="{BDCA3B0F-5442-4B00-B31F-044D1B2AD430}" dt="2018-07-15T23:50:19.308" v="1067" actId="20577"/>
          <ac:spMkLst>
            <pc:docMk/>
            <pc:sldMk cId="3736097662" sldId="264"/>
            <ac:spMk id="2" creationId="{8D251778-CDC5-4B05-ACC1-EF8D4609A6A9}"/>
          </ac:spMkLst>
        </pc:spChg>
        <pc:picChg chg="add del mod">
          <ac:chgData name="Sébastien BLOIS" userId="a1baa20f-3258-4c30-96d7-de52cf931abb" providerId="ADAL" clId="{BDCA3B0F-5442-4B00-B31F-044D1B2AD430}" dt="2018-07-15T23:51:05.683" v="1072" actId="478"/>
          <ac:picMkLst>
            <pc:docMk/>
            <pc:sldMk cId="3736097662" sldId="264"/>
            <ac:picMk id="4" creationId="{7F16ED65-8788-42EB-81EC-2F0EACB2F553}"/>
          </ac:picMkLst>
        </pc:picChg>
      </pc:sldChg>
      <pc:sldChg chg="modSp add del modTransition modAnim">
        <pc:chgData name="Sébastien BLOIS" userId="a1baa20f-3258-4c30-96d7-de52cf931abb" providerId="ADAL" clId="{BDCA3B0F-5442-4B00-B31F-044D1B2AD430}" dt="2018-07-15T23:33:28.574" v="1053" actId="2696"/>
        <pc:sldMkLst>
          <pc:docMk/>
          <pc:sldMk cId="3830580547" sldId="265"/>
        </pc:sldMkLst>
        <pc:spChg chg="mod">
          <ac:chgData name="Sébastien BLOIS" userId="a1baa20f-3258-4c30-96d7-de52cf931abb" providerId="ADAL" clId="{BDCA3B0F-5442-4B00-B31F-044D1B2AD430}" dt="2018-07-14T18:52:59.270" v="1028" actId="6549"/>
          <ac:spMkLst>
            <pc:docMk/>
            <pc:sldMk cId="3830580547" sldId="265"/>
            <ac:spMk id="18" creationId="{9D9E6BCE-E2E4-4BCD-ABEE-FEAC89D44ED8}"/>
          </ac:spMkLst>
        </pc:spChg>
        <pc:graphicFrameChg chg="modGraphic">
          <ac:chgData name="Sébastien BLOIS" userId="a1baa20f-3258-4c30-96d7-de52cf931abb" providerId="ADAL" clId="{BDCA3B0F-5442-4B00-B31F-044D1B2AD430}" dt="2018-07-14T18:29:12.666" v="825" actId="27117"/>
          <ac:graphicFrameMkLst>
            <pc:docMk/>
            <pc:sldMk cId="3830580547" sldId="265"/>
            <ac:graphicFrameMk id="5" creationId="{60F77A96-2126-4D69-A7E3-E7F0016C623A}"/>
          </ac:graphicFrameMkLst>
        </pc:graphicFrameChg>
        <pc:picChg chg="mod">
          <ac:chgData name="Sébastien BLOIS" userId="a1baa20f-3258-4c30-96d7-de52cf931abb" providerId="ADAL" clId="{BDCA3B0F-5442-4B00-B31F-044D1B2AD430}" dt="2018-07-14T18:30:16.377" v="828" actId="2696"/>
          <ac:picMkLst>
            <pc:docMk/>
            <pc:sldMk cId="3830580547" sldId="265"/>
            <ac:picMk id="10" creationId="{8B6E56D6-C657-4FB0-8C65-85ED14039D6C}"/>
          </ac:picMkLst>
        </pc:picChg>
      </pc:sldChg>
    </pc:docChg>
  </pc:docChgLst>
  <pc:docChgLst>
    <pc:chgData name="Sébastien BLOIS" userId="a1baa20f-3258-4c30-96d7-de52cf931abb" providerId="ADAL" clId="{4B4554D9-8F10-4D6E-A5D8-3403957DB2EF}"/>
    <pc:docChg chg="custSel delSld modSld">
      <pc:chgData name="Sébastien BLOIS" userId="a1baa20f-3258-4c30-96d7-de52cf931abb" providerId="ADAL" clId="{4B4554D9-8F10-4D6E-A5D8-3403957DB2EF}" dt="2018-07-16T16:55:23.279" v="119"/>
      <pc:docMkLst>
        <pc:docMk/>
      </pc:docMkLst>
      <pc:sldChg chg="del">
        <pc:chgData name="Sébastien BLOIS" userId="a1baa20f-3258-4c30-96d7-de52cf931abb" providerId="ADAL" clId="{4B4554D9-8F10-4D6E-A5D8-3403957DB2EF}" dt="2018-07-16T16:53:35.570" v="1" actId="2696"/>
        <pc:sldMkLst>
          <pc:docMk/>
          <pc:sldMk cId="2659388050" sldId="256"/>
        </pc:sldMkLst>
      </pc:sldChg>
      <pc:sldChg chg="del">
        <pc:chgData name="Sébastien BLOIS" userId="a1baa20f-3258-4c30-96d7-de52cf931abb" providerId="ADAL" clId="{4B4554D9-8F10-4D6E-A5D8-3403957DB2EF}" dt="2018-07-16T16:53:35.570" v="2" actId="2696"/>
        <pc:sldMkLst>
          <pc:docMk/>
          <pc:sldMk cId="3478142541" sldId="257"/>
        </pc:sldMkLst>
      </pc:sldChg>
      <pc:sldChg chg="del">
        <pc:chgData name="Sébastien BLOIS" userId="a1baa20f-3258-4c30-96d7-de52cf931abb" providerId="ADAL" clId="{4B4554D9-8F10-4D6E-A5D8-3403957DB2EF}" dt="2018-07-16T16:53:35.555" v="0" actId="2696"/>
        <pc:sldMkLst>
          <pc:docMk/>
          <pc:sldMk cId="3401338905" sldId="259"/>
        </pc:sldMkLst>
      </pc:sldChg>
      <pc:sldChg chg="addSp delSp modSp">
        <pc:chgData name="Sébastien BLOIS" userId="a1baa20f-3258-4c30-96d7-de52cf931abb" providerId="ADAL" clId="{4B4554D9-8F10-4D6E-A5D8-3403957DB2EF}" dt="2018-07-16T16:54:32.823" v="107" actId="20577"/>
        <pc:sldMkLst>
          <pc:docMk/>
          <pc:sldMk cId="2384864391" sldId="260"/>
        </pc:sldMkLst>
        <pc:spChg chg="del mod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2" creationId="{98E06F87-9F68-43CB-A05B-4885EDEAF3B4}"/>
          </ac:spMkLst>
        </pc:spChg>
        <pc:spChg chg="del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3" creationId="{2F41AE3B-A7BE-4361-8653-5EDD064E0B4B}"/>
          </ac:spMkLst>
        </pc:spChg>
        <pc:spChg chg="add mod">
          <ac:chgData name="Sébastien BLOIS" userId="a1baa20f-3258-4c30-96d7-de52cf931abb" providerId="ADAL" clId="{4B4554D9-8F10-4D6E-A5D8-3403957DB2EF}" dt="2018-07-16T16:54:32.823" v="107" actId="20577"/>
          <ac:spMkLst>
            <pc:docMk/>
            <pc:sldMk cId="2384864391" sldId="260"/>
            <ac:spMk id="4" creationId="{F7D0DA54-7F23-4421-823E-0C8053EDA47B}"/>
          </ac:spMkLst>
        </pc:spChg>
        <pc:spChg chg="del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6" creationId="{20C4AA0B-EF4E-41FE-9B53-CA80DB6C4691}"/>
          </ac:spMkLst>
        </pc:spChg>
        <pc:graphicFrameChg chg="del">
          <ac:chgData name="Sébastien BLOIS" userId="a1baa20f-3258-4c30-96d7-de52cf931abb" providerId="ADAL" clId="{4B4554D9-8F10-4D6E-A5D8-3403957DB2EF}" dt="2018-07-16T16:54:09.304" v="69" actId="478"/>
          <ac:graphicFrameMkLst>
            <pc:docMk/>
            <pc:sldMk cId="2384864391" sldId="260"/>
            <ac:graphicFrameMk id="5" creationId="{7ABF0BAE-41C2-47A0-B640-070C17BF2816}"/>
          </ac:graphicFrameMkLst>
        </pc:graphicFrameChg>
      </pc:sldChg>
      <pc:sldChg chg="delSp modSp modAnim">
        <pc:chgData name="Sébastien BLOIS" userId="a1baa20f-3258-4c30-96d7-de52cf931abb" providerId="ADAL" clId="{4B4554D9-8F10-4D6E-A5D8-3403957DB2EF}" dt="2018-07-16T16:55:23.279" v="119"/>
        <pc:sldMkLst>
          <pc:docMk/>
          <pc:sldMk cId="1062466514" sldId="262"/>
        </pc:sldMkLst>
        <pc:spChg chg="mod">
          <ac:chgData name="Sébastien BLOIS" userId="a1baa20f-3258-4c30-96d7-de52cf931abb" providerId="ADAL" clId="{4B4554D9-8F10-4D6E-A5D8-3403957DB2EF}" dt="2018-07-16T16:54:49.243" v="113" actId="20577"/>
          <ac:spMkLst>
            <pc:docMk/>
            <pc:sldMk cId="1062466514" sldId="262"/>
            <ac:spMk id="10" creationId="{A6F4BA17-ECDB-4AD8-8117-41354C0474F3}"/>
          </ac:spMkLst>
        </pc:spChg>
        <pc:spChg chg="mod">
          <ac:chgData name="Sébastien BLOIS" userId="a1baa20f-3258-4c30-96d7-de52cf931abb" providerId="ADAL" clId="{4B4554D9-8F10-4D6E-A5D8-3403957DB2EF}" dt="2018-07-16T16:54:06.504" v="68" actId="20577"/>
          <ac:spMkLst>
            <pc:docMk/>
            <pc:sldMk cId="1062466514" sldId="262"/>
            <ac:spMk id="18" creationId="{9D9E6BCE-E2E4-4BCD-ABEE-FEAC89D44ED8}"/>
          </ac:spMkLst>
        </pc:spChg>
        <pc:spChg chg="del">
          <ac:chgData name="Sébastien BLOIS" userId="a1baa20f-3258-4c30-96d7-de52cf931abb" providerId="ADAL" clId="{4B4554D9-8F10-4D6E-A5D8-3403957DB2EF}" dt="2018-07-16T16:54:42.123" v="110" actId="478"/>
          <ac:spMkLst>
            <pc:docMk/>
            <pc:sldMk cId="1062466514" sldId="262"/>
            <ac:spMk id="19" creationId="{3698827D-1587-4854-BC97-CDBA372D7323}"/>
          </ac:spMkLst>
        </pc:spChg>
        <pc:graphicFrameChg chg="del">
          <ac:chgData name="Sébastien BLOIS" userId="a1baa20f-3258-4c30-96d7-de52cf931abb" providerId="ADAL" clId="{4B4554D9-8F10-4D6E-A5D8-3403957DB2EF}" dt="2018-07-16T16:54:42.123" v="110" actId="478"/>
          <ac:graphicFrameMkLst>
            <pc:docMk/>
            <pc:sldMk cId="1062466514" sldId="262"/>
            <ac:graphicFrameMk id="8" creationId="{D394925A-EC37-40C0-9E3C-0B56474FB613}"/>
          </ac:graphicFrameMkLst>
        </pc:graphicFrameChg>
        <pc:picChg chg="del">
          <ac:chgData name="Sébastien BLOIS" userId="a1baa20f-3258-4c30-96d7-de52cf931abb" providerId="ADAL" clId="{4B4554D9-8F10-4D6E-A5D8-3403957DB2EF}" dt="2018-07-16T16:53:47.899" v="3" actId="478"/>
          <ac:picMkLst>
            <pc:docMk/>
            <pc:sldMk cId="1062466514" sldId="262"/>
            <ac:picMk id="9" creationId="{4092C5AE-4E83-423B-BCA5-59208D133703}"/>
          </ac:picMkLst>
        </pc:picChg>
      </pc:sldChg>
      <pc:sldChg chg="del">
        <pc:chgData name="Sébastien BLOIS" userId="a1baa20f-3258-4c30-96d7-de52cf931abb" providerId="ADAL" clId="{4B4554D9-8F10-4D6E-A5D8-3403957DB2EF}" dt="2018-07-16T16:54:45.534" v="112" actId="2696"/>
        <pc:sldMkLst>
          <pc:docMk/>
          <pc:sldMk cId="3903925440" sldId="263"/>
        </pc:sldMkLst>
      </pc:sldChg>
      <pc:sldChg chg="del">
        <pc:chgData name="Sébastien BLOIS" userId="a1baa20f-3258-4c30-96d7-de52cf931abb" providerId="ADAL" clId="{4B4554D9-8F10-4D6E-A5D8-3403957DB2EF}" dt="2018-07-16T16:54:43.979" v="111" actId="2696"/>
        <pc:sldMkLst>
          <pc:docMk/>
          <pc:sldMk cId="3736097662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E06F87-9F68-43CB-A05B-4885EDEA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941820-58DD-4F43-9508-E1EE910CC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/>
              <a:t>Dans la GED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Zoom de diapositive 4">
                <a:extLst>
                  <a:ext uri="{FF2B5EF4-FFF2-40B4-BE49-F238E27FC236}">
                    <a16:creationId xmlns:a16="http://schemas.microsoft.com/office/drawing/2014/main" id="{60F77A96-2126-4D69-A7E3-E7F0016C623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4851942"/>
                  </p:ext>
                </p:extLst>
              </p:nvPr>
            </p:nvGraphicFramePr>
            <p:xfrm>
              <a:off x="8209494" y="1944254"/>
              <a:ext cx="3048000" cy="1714500"/>
            </p:xfrm>
            <a:graphic>
              <a:graphicData uri="http://schemas.microsoft.com/office/powerpoint/2016/slidezoom">
                <pslz:sldZm>
                  <pslz:sldZmObj sldId="260" cId="2384864391">
                    <pslz:zmPr id="{25E889A7-4449-4A98-84DE-62FCCCFA94D8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Zoom de diapositive 4">
                <a:extLst>
                  <a:ext uri="{FF2B5EF4-FFF2-40B4-BE49-F238E27FC236}">
                    <a16:creationId xmlns:a16="http://schemas.microsoft.com/office/drawing/2014/main" id="{60F77A96-2126-4D69-A7E3-E7F0016C623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09494" y="1944254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18" name="ZoneTexte 17">
            <a:extLst>
              <a:ext uri="{FF2B5EF4-FFF2-40B4-BE49-F238E27FC236}">
                <a16:creationId xmlns:a16="http://schemas.microsoft.com/office/drawing/2014/main" id="{9D9E6BCE-E2E4-4BCD-ABEE-FEAC89D44ED8}"/>
              </a:ext>
            </a:extLst>
          </p:cNvPr>
          <p:cNvSpPr txBox="1"/>
          <p:nvPr/>
        </p:nvSpPr>
        <p:spPr>
          <a:xfrm>
            <a:off x="3982507" y="2616838"/>
            <a:ext cx="258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Puis il va y avoir un zoom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6F4BA17-ECDB-4AD8-8117-41354C0474F3}"/>
              </a:ext>
            </a:extLst>
          </p:cNvPr>
          <p:cNvSpPr txBox="1"/>
          <p:nvPr/>
        </p:nvSpPr>
        <p:spPr>
          <a:xfrm>
            <a:off x="3898617" y="982160"/>
            <a:ext cx="2912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Mon texte apparait avec une animation</a:t>
            </a:r>
          </a:p>
        </p:txBody>
      </p:sp>
    </p:spTree>
    <p:extLst>
      <p:ext uri="{BB962C8B-B14F-4D97-AF65-F5344CB8AC3E}">
        <p14:creationId xmlns:p14="http://schemas.microsoft.com/office/powerpoint/2010/main" val="1062466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7D0DA54-7F23-4421-823E-0C8053EDA47B}"/>
              </a:ext>
            </a:extLst>
          </p:cNvPr>
          <p:cNvSpPr txBox="1"/>
          <p:nvPr/>
        </p:nvSpPr>
        <p:spPr>
          <a:xfrm>
            <a:off x="2390862" y="2021747"/>
            <a:ext cx="264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 belle diapo d’exemple</a:t>
            </a:r>
          </a:p>
        </p:txBody>
      </p:sp>
    </p:spTree>
    <p:extLst>
      <p:ext uri="{BB962C8B-B14F-4D97-AF65-F5344CB8AC3E}">
        <p14:creationId xmlns:p14="http://schemas.microsoft.com/office/powerpoint/2010/main" val="23848643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231</TotalTime>
  <Words>21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Wingdings 2</vt:lpstr>
      <vt:lpstr>Cadre</vt:lpstr>
      <vt:lpstr>Architecture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GED</dc:title>
  <dc:creator>Sébastien BLOIS</dc:creator>
  <cp:lastModifiedBy>Sébastien BLOIS</cp:lastModifiedBy>
  <cp:revision>14</cp:revision>
  <dcterms:created xsi:type="dcterms:W3CDTF">2018-07-12T11:42:07Z</dcterms:created>
  <dcterms:modified xsi:type="dcterms:W3CDTF">2018-07-16T16:55:26Z</dcterms:modified>
</cp:coreProperties>
</file>