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33C37-69AE-43B8-B148-20AB293E0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BF3B4D-C578-4D8D-94D9-B70916BCC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F2B6E0-8014-40FD-9210-61FCBA08C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EA681D-11B4-4738-9FED-5437AD99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044D66-AF00-4901-A6E9-CBF478C0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51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FA185-D85D-4C15-935C-F2DE6DB2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32FD33-B987-4962-9494-B35CEB995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6DAAC0-A588-4D10-8ED3-FF2DF9CC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54F8B4-31EF-4F88-9596-676BEC03D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85851E-DE7D-4833-A817-C4A2A5E5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18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322706-7A42-4F4D-881B-060F83076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5AA492-703A-4EA2-B852-BA6827FD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C5F416-A0ED-458E-A616-7AECDF49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3E0CF5-93C4-4249-8644-83AEC28C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F4C5C0-A252-461B-AE10-9F25D3A7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33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1E3826-CD18-48DF-90F9-CBC007CE8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442395-E6C1-4458-8CF1-1FEBFC97A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3AB52A-B1FD-4CCF-A8CF-04D748C6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4F2B71-6D5F-4E3E-BC4A-8828C18E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45159A-FB52-40B7-9C7E-2F403D26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99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5BFE2-0E47-4C12-8974-B8D9810F6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9FBB03-4ACF-4BCD-AC5C-517EA8FAA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DAE4C5-447E-431F-B53B-641E39A6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0C95CE-F50C-41BD-87D9-9A770993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A80C90-15AC-4A9B-9E1D-94BBE7DA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6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FE6E0-B010-4864-AB4D-899C1E678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04F6D7-BB1D-4FDB-94C0-B6B20C882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758E46-BF20-4AC5-8C55-B7D4EC919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AA3008-7435-4D10-BBF5-B8333CF9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F4BAB1-51D4-4273-A6CE-322F4C80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95D691-352F-4120-9C17-493D3367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2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CDF85-5FFE-4952-9A1F-921470FE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B97608-99D0-4F44-B79C-AC2B3A7CB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FD8BE9-304C-4AD7-8D65-DA5A2C047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A5E2E8-58D0-4B8B-B3A5-B6C496E7F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830B51-1DDC-479C-BA23-C549FA2F6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B0EFC8-7DD5-4EF7-9663-6D5880B5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FE69C4-2935-402E-AC38-10B6621B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A37D63-3DF8-4914-9235-DE67B16B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2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2B3810-99B1-4E6E-84CD-FBC02D69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89A03A-9099-4B6C-87E1-370F979E0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ED7B22-09C0-4D81-93C1-B5F0B677E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D8E199-9381-4648-AD0C-580B0A3DC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44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BFEA9E-2ECE-4246-973F-4DD3A9F25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680651A-5293-437B-8E99-0FC9BC07B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567CB0-BA67-4F3F-B332-1E1F3F3F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76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4E2B0-39F2-4842-BE9D-A05101D5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144FC-E7D4-47D5-B455-0E75AA820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2BDB8-27E8-4281-81C1-33CAB5375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753FF7-9317-4A25-B872-782F028E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9E7C9C-199A-42F5-9113-E13619553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88CE3D-D587-49B4-BEF6-0EE7B739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55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47FE2A-62AA-4D9E-BC9E-957949F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E5A01EB-B368-4834-B01F-7DE50B1DB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5CAC8B-E9F2-4DF9-BFDC-2018F6FCB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A8B418-5C47-485C-89E9-10884009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EE0E37-09C0-4EE7-981A-A47C4B86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8B6291-7F41-4B35-ADBE-A883D00E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33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7CBC32-D90D-40B5-A54A-24A94F0D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9E5B3A-552D-4C44-97F7-DA9CCDB73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A65DBB-CB34-4585-BB5D-2403C17ED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B98D3-8096-44CF-A53A-397D2386778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FA42D8-C210-4478-8C49-E4E8B5EC3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D0BE57-6B07-415A-AD9B-8288EA557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400B-0FB6-4E8B-AE53-CF978BCF4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66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For%C3%AAt_Montmorenc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For%C3%AAt_Montmorenc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eau, herbe, extérieur, nature&#10;&#10;Description générée avec un niveau de confiance très élevé">
            <a:extLst>
              <a:ext uri="{FF2B5EF4-FFF2-40B4-BE49-F238E27FC236}">
                <a16:creationId xmlns:a16="http://schemas.microsoft.com/office/drawing/2014/main" id="{54B1015D-5B8C-4C42-9F88-1468C5BC4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28457" y="2383972"/>
            <a:ext cx="2104572" cy="1403048"/>
          </a:xfrm>
          <a:prstGeom prst="rect">
            <a:avLst/>
          </a:prstGeom>
        </p:spPr>
      </p:pic>
      <p:pic>
        <p:nvPicPr>
          <p:cNvPr id="5" name="Image 4" descr="Une image contenant eau, herbe, extérieur, nature&#10;&#10;Description générée avec un niveau de confiance très élevé">
            <a:extLst>
              <a:ext uri="{FF2B5EF4-FFF2-40B4-BE49-F238E27FC236}">
                <a16:creationId xmlns:a16="http://schemas.microsoft.com/office/drawing/2014/main" id="{461A531C-B822-4A7A-8E1D-2A2590BE4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08743" y="37496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6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eau, herbe, extérieur, nature&#10;&#10;Description générée avec un niveau de confiance très élevé">
            <a:extLst>
              <a:ext uri="{FF2B5EF4-FFF2-40B4-BE49-F238E27FC236}">
                <a16:creationId xmlns:a16="http://schemas.microsoft.com/office/drawing/2014/main" id="{54B1015D-5B8C-4C42-9F88-1468C5BC4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5319" y="492110"/>
            <a:ext cx="2104572" cy="1403048"/>
          </a:xfrm>
          <a:prstGeom prst="rect">
            <a:avLst/>
          </a:prstGeom>
        </p:spPr>
      </p:pic>
      <p:pic>
        <p:nvPicPr>
          <p:cNvPr id="5" name="Image 4" descr="Une image contenant eau, herbe, extérieur, nature&#10;&#10;Description générée avec un niveau de confiance très élevé">
            <a:extLst>
              <a:ext uri="{FF2B5EF4-FFF2-40B4-BE49-F238E27FC236}">
                <a16:creationId xmlns:a16="http://schemas.microsoft.com/office/drawing/2014/main" id="{461A531C-B822-4A7A-8E1D-2A2590BE4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5319" y="49211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2018-06-04T13:51:29Z</dcterms:created>
  <dcterms:modified xsi:type="dcterms:W3CDTF">2018-06-04T13:51:38Z</dcterms:modified>
</cp:coreProperties>
</file>