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81" d="100"/>
          <a:sy n="81" d="100"/>
        </p:scale>
        <p:origin x="96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F33C37-69AE-43B8-B148-20AB293E04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9BF3B4D-C578-4D8D-94D9-B70916BCCB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F2B6E0-8014-40FD-9210-61FCBA08C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98D3-8096-44CF-A53A-397D23867785}" type="datetimeFigureOut">
              <a:rPr lang="fr-FR" smtClean="0"/>
              <a:t>04/06/2018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EA681D-11B4-4738-9FED-5437AD996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044D66-AF00-4901-A6E9-CBF478C0D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400B-0FB6-4E8B-AE53-CF978BCF4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6513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3FA185-D85D-4C15-935C-F2DE6DB2A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932FD33-B987-4962-9494-B35CEB995C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6DAAC0-A588-4D10-8ED3-FF2DF9CC9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98D3-8096-44CF-A53A-397D23867785}" type="datetimeFigureOut">
              <a:rPr lang="fr-FR" smtClean="0"/>
              <a:t>04/06/2018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54F8B4-31EF-4F88-9596-676BEC03D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85851E-DE7D-4833-A817-C4A2A5E52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400B-0FB6-4E8B-AE53-CF978BCF4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2189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2322706-7A42-4F4D-881B-060F830764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A5AA492-703A-4EA2-B852-BA6827FD5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8C5F416-A0ED-458E-A616-7AECDF496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98D3-8096-44CF-A53A-397D23867785}" type="datetimeFigureOut">
              <a:rPr lang="fr-FR" smtClean="0"/>
              <a:t>04/06/2018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3E0CF5-93C4-4249-8644-83AEC28C8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F4C5C0-A252-461B-AE10-9F25D3A7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400B-0FB6-4E8B-AE53-CF978BCF4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33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1E3826-CD18-48DF-90F9-CBC007CE8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442395-E6C1-4458-8CF1-1FEBFC97A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3AB52A-B1FD-4CCF-A8CF-04D748C65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98D3-8096-44CF-A53A-397D23867785}" type="datetimeFigureOut">
              <a:rPr lang="fr-FR" smtClean="0"/>
              <a:t>04/06/2018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4F2B71-6D5F-4E3E-BC4A-8828C18E5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45159A-FB52-40B7-9C7E-2F403D260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400B-0FB6-4E8B-AE53-CF978BCF4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7990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15BFE2-0E47-4C12-8974-B8D9810F6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39FBB03-4ACF-4BCD-AC5C-517EA8FAAB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DAE4C5-447E-431F-B53B-641E39A60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98D3-8096-44CF-A53A-397D23867785}" type="datetimeFigureOut">
              <a:rPr lang="fr-FR" smtClean="0"/>
              <a:t>04/06/2018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0C95CE-F50C-41BD-87D9-9A770993F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A80C90-15AC-4A9B-9E1D-94BBE7DAC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400B-0FB6-4E8B-AE53-CF978BCF4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4663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9FE6E0-B010-4864-AB4D-899C1E678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04F6D7-BB1D-4FDB-94C0-B6B20C882C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F758E46-BF20-4AC5-8C55-B7D4EC9190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8AA3008-7435-4D10-BBF5-B8333CF9B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98D3-8096-44CF-A53A-397D23867785}" type="datetimeFigureOut">
              <a:rPr lang="fr-FR" smtClean="0"/>
              <a:t>04/06/2018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FF4BAB1-51D4-4273-A6CE-322F4C800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95D691-352F-4120-9C17-493D33679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400B-0FB6-4E8B-AE53-CF978BCF4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725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4CDF85-5FFE-4952-9A1F-921470FE4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4B97608-99D0-4F44-B79C-AC2B3A7CB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FFD8BE9-304C-4AD7-8D65-DA5A2C0472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6A5E2E8-58D0-4B8B-B3A5-B6C496E7F2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C830B51-1DDC-479C-BA23-C549FA2F68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0B0EFC8-7DD5-4EF7-9663-6D5880B52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98D3-8096-44CF-A53A-397D23867785}" type="datetimeFigureOut">
              <a:rPr lang="fr-FR" smtClean="0"/>
              <a:t>04/06/2018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2FE69C4-2935-402E-AC38-10B6621B7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2A37D63-3DF8-4914-9235-DE67B16B3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400B-0FB6-4E8B-AE53-CF978BCF4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9291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2B3810-99B1-4E6E-84CD-FBC02D694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D89A03A-9099-4B6C-87E1-370F979E0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98D3-8096-44CF-A53A-397D23867785}" type="datetimeFigureOut">
              <a:rPr lang="fr-FR" smtClean="0"/>
              <a:t>04/06/2018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8ED7B22-09C0-4D81-93C1-B5F0B677E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CD8E199-9381-4648-AD0C-580B0A3DC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400B-0FB6-4E8B-AE53-CF978BCF4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1448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7BFEA9E-2ECE-4246-973F-4DD3A9F25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98D3-8096-44CF-A53A-397D23867785}" type="datetimeFigureOut">
              <a:rPr lang="fr-FR" smtClean="0"/>
              <a:t>04/06/2018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680651A-5293-437B-8E99-0FC9BC07B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567CB0-BA67-4F3F-B332-1E1F3F3F7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400B-0FB6-4E8B-AE53-CF978BCF4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5762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54E2B0-39F2-4842-BE9D-A05101D53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E144FC-E7D4-47D5-B455-0E75AA820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8A2BDB8-27E8-4281-81C1-33CAB53758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5753FF7-9317-4A25-B872-782F028EE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98D3-8096-44CF-A53A-397D23867785}" type="datetimeFigureOut">
              <a:rPr lang="fr-FR" smtClean="0"/>
              <a:t>04/06/2018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D9E7C9C-199A-42F5-9113-E13619553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D88CE3D-D587-49B4-BEF6-0EE7B7392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400B-0FB6-4E8B-AE53-CF978BCF4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2555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47FE2A-62AA-4D9E-BC9E-957949F14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E5A01EB-B368-4834-B01F-7DE50B1DB8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F5CAC8B-E9F2-4DF9-BFDC-2018F6FCB6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2A8B418-5C47-485C-89E9-10884009F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98D3-8096-44CF-A53A-397D23867785}" type="datetimeFigureOut">
              <a:rPr lang="fr-FR" smtClean="0"/>
              <a:t>04/06/2018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DEE0E37-09C0-4EE7-981A-A47C4B862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78B6291-7F41-4B35-ADBE-A883D00EB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400B-0FB6-4E8B-AE53-CF978BCF4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7332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B7CBC32-D90D-40B5-A54A-24A94F0DE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9E5B3A-552D-4C44-97F7-DA9CCDB73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A65DBB-CB34-4585-BB5D-2403C17ED9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B98D3-8096-44CF-A53A-397D23867785}" type="datetimeFigureOut">
              <a:rPr lang="fr-FR" smtClean="0"/>
              <a:t>04/06/2018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FA42D8-C210-4478-8C49-E4E8B5EC34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D0BE57-6B07-415A-AD9B-8288EA5570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2400B-0FB6-4E8B-AE53-CF978BCF4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669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For%C3%AAt_Montmorency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For%C3%AAt_Montmorency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eau, herbe, extérieur, nature&#10;&#10;Description générée avec un niveau de confiance très élevé">
            <a:extLst>
              <a:ext uri="{FF2B5EF4-FFF2-40B4-BE49-F238E27FC236}">
                <a16:creationId xmlns:a16="http://schemas.microsoft.com/office/drawing/2014/main" id="{54B1015D-5B8C-4C42-9F88-1468C5BC4C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528457" y="2383972"/>
            <a:ext cx="2104572" cy="1403048"/>
          </a:xfrm>
          <a:prstGeom prst="rect">
            <a:avLst/>
          </a:prstGeom>
        </p:spPr>
      </p:pic>
      <p:pic>
        <p:nvPicPr>
          <p:cNvPr id="5" name="Image 4" descr="Une image contenant eau, herbe, extérieur, nature&#10;&#10;Description générée avec un niveau de confiance très élevé">
            <a:extLst>
              <a:ext uri="{FF2B5EF4-FFF2-40B4-BE49-F238E27FC236}">
                <a16:creationId xmlns:a16="http://schemas.microsoft.com/office/drawing/2014/main" id="{461A531C-B822-4A7A-8E1D-2A2590BE41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08743" y="37496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86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eau, herbe, extérieur, nature&#10;&#10;Description générée avec un niveau de confiance très élevé">
            <a:extLst>
              <a:ext uri="{FF2B5EF4-FFF2-40B4-BE49-F238E27FC236}">
                <a16:creationId xmlns:a16="http://schemas.microsoft.com/office/drawing/2014/main" id="{54B1015D-5B8C-4C42-9F88-1468C5BC4C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05319" y="492110"/>
            <a:ext cx="2104572" cy="1403048"/>
          </a:xfrm>
          <a:prstGeom prst="rect">
            <a:avLst/>
          </a:prstGeom>
        </p:spPr>
      </p:pic>
      <p:pic>
        <p:nvPicPr>
          <p:cNvPr id="5" name="Image 4" descr="Une image contenant eau, herbe, extérieur, nature&#10;&#10;Description générée avec un niveau de confiance très élevé">
            <a:extLst>
              <a:ext uri="{FF2B5EF4-FFF2-40B4-BE49-F238E27FC236}">
                <a16:creationId xmlns:a16="http://schemas.microsoft.com/office/drawing/2014/main" id="{461A531C-B822-4A7A-8E1D-2A2590BE41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05319" y="492110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08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2018-06-04T13:51:29Z</dcterms:created>
  <dcterms:modified xsi:type="dcterms:W3CDTF">2018-06-04T13:51:38Z</dcterms:modified>
</cp:coreProperties>
</file>