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E4839-D8C8-42C3-A818-6E4B10CC5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A5689B-D489-4C59-9A25-3EE94CC99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623673-86C2-4349-A6CA-1B859B56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260F00-A397-46B4-BD7A-E7F035EB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D82B4D-9784-4CC8-8742-7BECF536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04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788EA-DFAD-444F-944C-A54F005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D8BE65-C0C9-4BBC-8EC7-58C7F8958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98B311-E24B-46D4-BC4A-0A1ABB3B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40E65C-185C-4DD1-8306-1E5C4A95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87987-45B8-476F-8404-FEA22DE1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105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38F40F-28D9-4878-8201-7CC56E04F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8ECC30-E132-469F-BA5D-BD7D9EDAA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3545C8-89A5-4837-BB30-1FCD1926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62BDB7-10E2-4520-B8A2-63375402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EB6F9-CF02-4825-A025-1B055D8C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82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BCFB8-5681-4521-9D0F-36E36C86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039E63-CA83-46EF-BE42-A85162976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CC371A-13C2-4045-B56B-CFA15C93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480C50-3A0A-4461-8E89-D686BAA1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FD995-A342-47C4-BE9B-D41DD30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4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A43FF-2FAB-4FE9-9EC6-20914E2C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E32EC3-2716-41E3-912F-ED5197AEF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37DB48-A6DD-482E-9DA1-0C279859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AEBC40-2EF9-433C-9641-C233218B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B3CA32-8019-4CFA-9620-AA767704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105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2D768-5E1A-442B-8AB4-775D5D40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9B4D88-8A30-49B0-9DDC-6629C0682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8D98D0-BDC8-4E6F-BA02-05C285CC6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9F1CA9-A4BA-4599-A73C-D0C7F8C2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F4174B-CF9A-445E-AEB7-AFE64975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8A5585-2122-4D70-A6E1-6284C93C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78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4372CC-1E4F-4DD0-9190-EAB4E46E2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5CE6D1-7238-4FC9-8E79-1AF338020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A80D8A-5FA4-4D6B-9CBE-3B6915D5B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D0D1F4-C380-4EAF-9A84-FA15D0EA5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7DA2E0-544A-4713-BEF8-B8014AF5B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6131BE-230D-457F-B428-2FC2354C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76A41F-01C7-4A15-B867-C9CDEB67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4C3A98-DD2E-4706-BBD2-FA611778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645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932EA-FC8D-4751-8B1C-5246C5B4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0CCD3A-751D-4D59-BF77-C4821780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D39809-C566-449C-A505-74E84581B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CFCE5F-32CC-44EE-8CB7-1108C892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271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8B31A5-8E12-4020-AF53-1EF2AFBE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8B297D-AEAF-4562-9853-E27BFBF2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1CBCDA-CB9A-4C67-9BCD-30959D38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9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373101-4B58-4553-B246-FB0295DE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F8BC92-C923-4FA6-8F31-3B1A7F01A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E85155-49B0-4FD9-9D56-99A340D95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E7084A-4DCA-4ABF-B8A0-0749890F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2646DE-E6BE-4159-8846-835F8816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67E8AD-A47A-488D-A65E-87A210D1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164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A0B17-C267-437D-B8C2-7C0CE19D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FE6D8D-E10C-4B2D-8ABF-D5013B194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DF0FED-E16D-446F-B6A9-F62AA635A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A53C8-4E47-4F86-B05F-DDC6C563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5A591C-D0B0-4A48-994D-FF1D006D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C04116-F4A5-4287-8DD6-D7386B98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879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385B27-74C4-435B-853F-6EC1F9E0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656DFB-2ABE-4453-AE81-E6839BE8D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59E227-EC26-4DA9-8980-2C3D0924E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840C-91CE-4131-A79F-227F680E93D4}" type="datetimeFigureOut">
              <a:rPr lang="fr-CA" smtClean="0"/>
              <a:t>2018-05-11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922BA2-1105-43A2-B90E-664D6D627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8BA47C-D42E-43E0-8385-903F878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3BA2-33C4-4AB4-A9B8-2EB8E53550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810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C009405-C6E3-4225-8F28-8D378555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816706"/>
              </p:ext>
            </p:extLst>
          </p:nvPr>
        </p:nvGraphicFramePr>
        <p:xfrm>
          <a:off x="172278" y="369334"/>
          <a:ext cx="11860695" cy="5840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383">
                  <a:extLst>
                    <a:ext uri="{9D8B030D-6E8A-4147-A177-3AD203B41FA5}">
                      <a16:colId xmlns:a16="http://schemas.microsoft.com/office/drawing/2014/main" val="418525804"/>
                    </a:ext>
                  </a:extLst>
                </a:gridCol>
                <a:gridCol w="2386316">
                  <a:extLst>
                    <a:ext uri="{9D8B030D-6E8A-4147-A177-3AD203B41FA5}">
                      <a16:colId xmlns:a16="http://schemas.microsoft.com/office/drawing/2014/main" val="2859245390"/>
                    </a:ext>
                  </a:extLst>
                </a:gridCol>
                <a:gridCol w="2676014">
                  <a:extLst>
                    <a:ext uri="{9D8B030D-6E8A-4147-A177-3AD203B41FA5}">
                      <a16:colId xmlns:a16="http://schemas.microsoft.com/office/drawing/2014/main" val="433488573"/>
                    </a:ext>
                  </a:extLst>
                </a:gridCol>
                <a:gridCol w="2358887">
                  <a:extLst>
                    <a:ext uri="{9D8B030D-6E8A-4147-A177-3AD203B41FA5}">
                      <a16:colId xmlns:a16="http://schemas.microsoft.com/office/drawing/2014/main" val="675844126"/>
                    </a:ext>
                  </a:extLst>
                </a:gridCol>
                <a:gridCol w="2107095">
                  <a:extLst>
                    <a:ext uri="{9D8B030D-6E8A-4147-A177-3AD203B41FA5}">
                      <a16:colId xmlns:a16="http://schemas.microsoft.com/office/drawing/2014/main" val="1572253603"/>
                    </a:ext>
                  </a:extLst>
                </a:gridCol>
              </a:tblGrid>
              <a:tr h="452815">
                <a:tc>
                  <a:txBody>
                    <a:bodyPr/>
                    <a:lstStyle/>
                    <a:p>
                      <a:pPr algn="ctr"/>
                      <a:r>
                        <a:rPr lang="fr-CA" sz="1400" b="1" dirty="0"/>
                        <a:t>Lundi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Mardi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Mercredi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Vendredi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684951"/>
                  </a:ext>
                </a:extLst>
              </a:tr>
              <a:tr h="1563087">
                <a:tc>
                  <a:txBody>
                    <a:bodyPr/>
                    <a:lstStyle/>
                    <a:p>
                      <a:r>
                        <a:rPr lang="fr-CA" sz="1400" b="1" dirty="0"/>
                        <a:t>14 mai</a:t>
                      </a: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18h00 : rencontre Parents U7-U8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fém.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Centre socio. Salle casa</a:t>
                      </a: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19h30 : rencontre parents U9-U10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fém</a:t>
                      </a:r>
                      <a:endParaRPr lang="fr-CA" sz="14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Centre socio. Salle 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15 mai</a:t>
                      </a: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18h00 : rencontre Parents U11-12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fém.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Centre socio. Salle Bricolage</a:t>
                      </a:r>
                      <a:endParaRPr lang="fr-CA" sz="1400" b="1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19h30 : rencontre parents U13-14-15-16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masc</a:t>
                      </a: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 et </a:t>
                      </a:r>
                      <a:r>
                        <a:rPr lang="fr-CA" sz="1400" b="1" dirty="0" err="1">
                          <a:solidFill>
                            <a:srgbClr val="0070C0"/>
                          </a:solidFill>
                        </a:rPr>
                        <a:t>fém</a:t>
                      </a:r>
                      <a:endParaRPr lang="fr-CA" sz="14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Centre socio. Salle Bricolage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16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18h00à 19h30 : camps de sélection U13-14 masculin AA. Terrain synthétique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19h30 : camps de sélection U11-12 masculin A.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17 mai</a:t>
                      </a:r>
                    </a:p>
                    <a:p>
                      <a:endParaRPr lang="fr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18 mai</a:t>
                      </a:r>
                    </a:p>
                    <a:p>
                      <a:endParaRPr lang="fr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840584"/>
                  </a:ext>
                </a:extLst>
              </a:tr>
              <a:tr h="1759234">
                <a:tc>
                  <a:txBody>
                    <a:bodyPr/>
                    <a:lstStyle/>
                    <a:p>
                      <a:r>
                        <a:rPr lang="fr-CA" sz="1400" b="1" dirty="0"/>
                        <a:t>21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U7-U8 masculin.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22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U7-U8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U11-12 féminin.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23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U9-10 masculin.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de sélection U11-12 A et U13-14 masculin AA.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24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U9-10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U13-14-15-16 masculin et féminin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25 mai</a:t>
                      </a:r>
                    </a:p>
                    <a:p>
                      <a:endParaRPr lang="fr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960424"/>
                  </a:ext>
                </a:extLst>
              </a:tr>
              <a:tr h="2004540">
                <a:tc>
                  <a:txBody>
                    <a:bodyPr/>
                    <a:lstStyle/>
                    <a:p>
                      <a:r>
                        <a:rPr lang="fr-CA" sz="1400" b="1" dirty="0"/>
                        <a:t>28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U7-U8 masculin.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29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 U7-U8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19h15à 20h30 : camps U11-12 féminin.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30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19h00 : camps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U9-10 masculin. Terrain synthétique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de sélection U11-12 A et U13-14 masculin AA.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31 mai</a:t>
                      </a: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18h00 à 19h15 : camps U9-10 féminin. Terrain synthétique</a:t>
                      </a:r>
                    </a:p>
                    <a:p>
                      <a:endParaRPr lang="fr-CA" sz="1400" b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CA" sz="1400" b="1" dirty="0">
                          <a:solidFill>
                            <a:srgbClr val="00B0F0"/>
                          </a:solidFill>
                        </a:rPr>
                        <a:t>19h15 à 20h30 : camps U13-14-15-16 masculin et féminin. Terrain synthétique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/>
                        <a:t>1 juin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dirty="0">
                          <a:solidFill>
                            <a:srgbClr val="0070C0"/>
                          </a:solidFill>
                        </a:rPr>
                        <a:t>18h00 : rencontre de parents U4-U5-U6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i="1" dirty="0">
                          <a:solidFill>
                            <a:srgbClr val="0070C0"/>
                          </a:solidFill>
                        </a:rPr>
                        <a:t>Centre socio. Salle casa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400" b="1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400" b="1" dirty="0"/>
                    </a:p>
                    <a:p>
                      <a:endParaRPr lang="fr-CA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083608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A9CAB378-B94E-4B56-9A0D-8650FBDCA6D8}"/>
              </a:ext>
            </a:extLst>
          </p:cNvPr>
          <p:cNvSpPr txBox="1"/>
          <p:nvPr/>
        </p:nvSpPr>
        <p:spPr>
          <a:xfrm>
            <a:off x="172278" y="0"/>
            <a:ext cx="11860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rgbClr val="00B0F0"/>
                </a:solidFill>
              </a:rPr>
              <a:t>HORAIRE DES CAMPS ET RENCONTRES DE PARENTS. CLUB NORDSOC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6EA99E-9614-4AEF-9F70-D733FAC2F0CB}"/>
              </a:ext>
            </a:extLst>
          </p:cNvPr>
          <p:cNvSpPr txBox="1"/>
          <p:nvPr/>
        </p:nvSpPr>
        <p:spPr>
          <a:xfrm>
            <a:off x="185529" y="6052643"/>
            <a:ext cx="11847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b="1" dirty="0">
              <a:solidFill>
                <a:srgbClr val="0070C0"/>
              </a:solidFill>
            </a:endParaRPr>
          </a:p>
          <a:p>
            <a:r>
              <a:rPr lang="fr-CA" b="1" dirty="0">
                <a:solidFill>
                  <a:srgbClr val="0070C0"/>
                </a:solidFill>
              </a:rPr>
              <a:t>Attention la rencontre de parents U4-5-6 aura lieu de 1</a:t>
            </a:r>
            <a:r>
              <a:rPr lang="fr-CA" b="1" baseline="30000" dirty="0">
                <a:solidFill>
                  <a:srgbClr val="0070C0"/>
                </a:solidFill>
              </a:rPr>
              <a:t>er</a:t>
            </a:r>
            <a:r>
              <a:rPr lang="fr-CA" b="1" dirty="0">
                <a:solidFill>
                  <a:srgbClr val="0070C0"/>
                </a:solidFill>
              </a:rPr>
              <a:t> juin</a:t>
            </a:r>
          </a:p>
        </p:txBody>
      </p:sp>
    </p:spTree>
    <p:extLst>
      <p:ext uri="{BB962C8B-B14F-4D97-AF65-F5344CB8AC3E}">
        <p14:creationId xmlns:p14="http://schemas.microsoft.com/office/powerpoint/2010/main" val="30547548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298</Words>
  <Application>Microsoft Office PowerPoint</Application>
  <PresentationFormat>Grand écran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10</cp:revision>
  <dcterms:created xsi:type="dcterms:W3CDTF">2018-05-04T12:12:06Z</dcterms:created>
  <dcterms:modified xsi:type="dcterms:W3CDTF">2018-05-11T16:55:29Z</dcterms:modified>
</cp:coreProperties>
</file>