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elle POULY" initials="EP" lastIdx="1" clrIdx="0">
    <p:extLst>
      <p:ext uri="{19B8F6BF-5375-455C-9EA6-DF929625EA0E}">
        <p15:presenceInfo xmlns:p15="http://schemas.microsoft.com/office/powerpoint/2012/main" userId="f2a0c9734ebdf4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E542F7-35C1-4920-9747-6EF7A3309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DA4F51-8641-4918-99F2-0FB8E37F2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5898D-B27C-47DB-A53B-A4F1180C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65F3D8-CD55-47BD-BEFF-F006E603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0061D8-64F7-41B6-8DC1-9AAE4C68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34C744-CE95-4CFD-B3CC-0F022870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C9D34D-119B-45DB-80FF-E3D87A2CD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DFADB5-7DEB-4CA5-9B79-4663CA904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032F9-C6BE-4975-BB1E-AECA7957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8DD54F-70D9-4209-BD8F-611D8CF3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87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BB29A17-EE23-4951-A0FD-D75E82873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70A916-A617-441D-B13E-E48BEE169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6D6EDC-6A5D-4CB4-94D6-BD6A8669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20E54A-3CBB-4312-B1D4-F073B126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F2469-3367-46C4-A558-1D942B64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77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96E4EC-9475-4A42-89E2-C87CF7C9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DDE35B-0BB0-4069-AB3C-CACBDC977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A1A0D8-A2FA-4DED-915B-730C5B91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04151F-9E0C-4E88-862D-6EF3E2711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CFD4A7-B266-4B2C-9C08-02E9FA2E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67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6C535C-7BDC-4721-820A-5002FAF5A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1D90B1-F291-4C4D-AD37-AB428D8C8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A9095A-BC43-4CC3-ACFE-31C242ACD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3FC9B1-FCFD-455D-B875-F5E3F2AC9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719E98-3ACC-48A9-99E8-188079D9B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80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FD3F7-DF77-44AB-9713-FED66C20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57F24B-EC92-41BE-80DB-A2D75F2D2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C7DF4D-3DEA-4BB2-9FDE-961FF2D50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EA1BB6-359C-4F6A-A845-2FCB3F8F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FA292B-F434-43BC-9D18-B10199D92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637770-5874-445E-A07B-84336E969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01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CADBD2-4A08-47DA-B2B1-9FFC1F934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64DF80-A339-45AD-BA1A-5219873F6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D05EB3-85CE-42D2-8DD5-C754E7C85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99B661-EEDA-4759-93AD-5D4D36BE4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59E4A0-576E-4EB8-B2C4-C37DC97E9A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EF4FAB-9921-4325-9F29-E03AC733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FB6580-AF14-48EB-8804-231AE4EB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D77927-ED6C-4CBD-85DC-468C06EA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70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0D1ED-902E-4CB1-9719-01F24E12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46B004-92B2-4CB7-8BEA-5550D7B1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9988B9-A823-4759-90AE-9E8CAF2AB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B31D11-E3FF-46DA-9247-37E3A098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2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394FEE-5BFD-4455-A728-A9673BE3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293444-58A8-40B8-8352-ADEE24BD6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5D1FC5-E11A-454B-AEA5-FDADA2AE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33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C6AB4-EA77-4751-BB7E-A30424B0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C77CF2-A86E-45C3-BEEA-EDBCD27FE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E89A8E-B0A5-4323-B024-32C762C31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DDE2AF-F7B2-46BA-8C2F-73F1FC97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07ABFF-13BC-4F05-BDBA-F029E8D6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AD56DD-4B95-43A0-9BCD-2F43D9B3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50568B-2C5A-4B4B-9E79-C7157B3F8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6A416D-0D58-4592-9B89-8499355D5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E87F24-8448-4275-A119-23C4396AB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E0C5E6-CE85-4853-9E60-E8290807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818050-F06E-42EF-A644-9699F239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FBD205-17A5-43C3-8FF5-8C1691D0F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0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EE5051-9B22-49D1-98C7-8DFE97E1F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27A2BF-B3AF-4DB6-95C0-D4C94A0E0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788ED8-3AF3-4136-A9DA-1E2D92364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C1C9-83C7-47B7-A405-E1AAFFC8D79E}" type="datetimeFigureOut">
              <a:rPr lang="fr-FR" smtClean="0"/>
              <a:t>06/04/2018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286304-9277-4285-B300-24F1A57D5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745E60-07DF-4C4A-9C31-75C0C14F3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9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BC7DB0-60B8-4ABF-8AF4-49BD4D8B1461}"/>
              </a:ext>
            </a:extLst>
          </p:cNvPr>
          <p:cNvSpPr/>
          <p:nvPr/>
        </p:nvSpPr>
        <p:spPr>
          <a:xfrm>
            <a:off x="665018" y="886693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CATEGORIE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940BED-CCE6-4FB8-B71C-10FE26E53FD4}"/>
              </a:ext>
            </a:extLst>
          </p:cNvPr>
          <p:cNvSpPr/>
          <p:nvPr/>
        </p:nvSpPr>
        <p:spPr>
          <a:xfrm>
            <a:off x="2715491" y="886693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PRODUIT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90A0F5-83EA-44A4-A43F-625514D672C6}"/>
              </a:ext>
            </a:extLst>
          </p:cNvPr>
          <p:cNvSpPr/>
          <p:nvPr/>
        </p:nvSpPr>
        <p:spPr>
          <a:xfrm>
            <a:off x="671945" y="3048002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FOURNISSEUR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0E0DB1-E0D1-4239-A06F-74DB8F20126C}"/>
              </a:ext>
            </a:extLst>
          </p:cNvPr>
          <p:cNvSpPr/>
          <p:nvPr/>
        </p:nvSpPr>
        <p:spPr>
          <a:xfrm>
            <a:off x="2715490" y="3048004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COMMANDE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0D6017-9273-4C0F-8C0A-61F3CF96A68E}"/>
              </a:ext>
            </a:extLst>
          </p:cNvPr>
          <p:cNvSpPr/>
          <p:nvPr/>
        </p:nvSpPr>
        <p:spPr>
          <a:xfrm>
            <a:off x="5985163" y="3048002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PRODUIT LOTI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734179-15B0-4613-9735-CF2F6E4B8B99}"/>
              </a:ext>
            </a:extLst>
          </p:cNvPr>
          <p:cNvSpPr/>
          <p:nvPr/>
        </p:nvSpPr>
        <p:spPr>
          <a:xfrm>
            <a:off x="8589794" y="886693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PFINI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FC400-C079-4610-A996-B5CEBABD95FB}"/>
              </a:ext>
            </a:extLst>
          </p:cNvPr>
          <p:cNvSpPr/>
          <p:nvPr/>
        </p:nvSpPr>
        <p:spPr>
          <a:xfrm>
            <a:off x="8589794" y="5209315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MOUVEMENT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04AE34-C78B-427C-B0C7-4FB3532A000A}"/>
              </a:ext>
            </a:extLst>
          </p:cNvPr>
          <p:cNvSpPr/>
          <p:nvPr/>
        </p:nvSpPr>
        <p:spPr>
          <a:xfrm>
            <a:off x="2715489" y="5209315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TRANSITAIRE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C308E10-C15C-4B03-803D-27F9CAD9CA1D}"/>
              </a:ext>
            </a:extLst>
          </p:cNvPr>
          <p:cNvSpPr/>
          <p:nvPr/>
        </p:nvSpPr>
        <p:spPr>
          <a:xfrm>
            <a:off x="1510143" y="72735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Appartenir à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FDB9CCE-38F1-40F5-9DA9-B5D361334709}"/>
              </a:ext>
            </a:extLst>
          </p:cNvPr>
          <p:cNvSpPr/>
          <p:nvPr/>
        </p:nvSpPr>
        <p:spPr>
          <a:xfrm>
            <a:off x="1510143" y="2306783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Commander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42231EA-3513-4EE3-A8B0-3B2354372D7B}"/>
              </a:ext>
            </a:extLst>
          </p:cNvPr>
          <p:cNvSpPr/>
          <p:nvPr/>
        </p:nvSpPr>
        <p:spPr>
          <a:xfrm>
            <a:off x="4184072" y="4488872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Embarquer / Facturer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8CDE9AA-F0BE-4782-B3CB-371231C96316}"/>
              </a:ext>
            </a:extLst>
          </p:cNvPr>
          <p:cNvSpPr/>
          <p:nvPr/>
        </p:nvSpPr>
        <p:spPr>
          <a:xfrm>
            <a:off x="7003461" y="2306783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Produire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2C1A0E0-EE6A-4BA6-956B-5D4D2956C569}"/>
              </a:ext>
            </a:extLst>
          </p:cNvPr>
          <p:cNvSpPr/>
          <p:nvPr/>
        </p:nvSpPr>
        <p:spPr>
          <a:xfrm>
            <a:off x="7058880" y="4516581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Réguler</a:t>
            </a:r>
          </a:p>
        </p:txBody>
      </p:sp>
      <p:cxnSp>
        <p:nvCxnSpPr>
          <p:cNvPr id="19" name="Connecteur : en arc 18">
            <a:extLst>
              <a:ext uri="{FF2B5EF4-FFF2-40B4-BE49-F238E27FC236}">
                <a16:creationId xmlns:a16="http://schemas.microsoft.com/office/drawing/2014/main" id="{FD65BE21-3EB8-4292-BE09-704D42862AEA}"/>
              </a:ext>
            </a:extLst>
          </p:cNvPr>
          <p:cNvCxnSpPr>
            <a:stCxn id="12" idx="2"/>
            <a:endCxn id="4" idx="0"/>
          </p:cNvCxnSpPr>
          <p:nvPr/>
        </p:nvCxnSpPr>
        <p:spPr>
          <a:xfrm rot="10800000" flipV="1">
            <a:off x="1281547" y="342899"/>
            <a:ext cx="228597" cy="543794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 : en arc 21">
            <a:extLst>
              <a:ext uri="{FF2B5EF4-FFF2-40B4-BE49-F238E27FC236}">
                <a16:creationId xmlns:a16="http://schemas.microsoft.com/office/drawing/2014/main" id="{FE230F82-59F6-4C13-9DAD-9E2400629DAD}"/>
              </a:ext>
            </a:extLst>
          </p:cNvPr>
          <p:cNvCxnSpPr>
            <a:stCxn id="12" idx="6"/>
            <a:endCxn id="5" idx="0"/>
          </p:cNvCxnSpPr>
          <p:nvPr/>
        </p:nvCxnSpPr>
        <p:spPr>
          <a:xfrm>
            <a:off x="3158834" y="342899"/>
            <a:ext cx="173185" cy="543794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rc 23">
            <a:extLst>
              <a:ext uri="{FF2B5EF4-FFF2-40B4-BE49-F238E27FC236}">
                <a16:creationId xmlns:a16="http://schemas.microsoft.com/office/drawing/2014/main" id="{ABD9977F-00FC-432B-92A8-A893320207C9}"/>
              </a:ext>
            </a:extLst>
          </p:cNvPr>
          <p:cNvCxnSpPr>
            <a:cxnSpLocks/>
            <a:stCxn id="5" idx="2"/>
            <a:endCxn id="13" idx="6"/>
          </p:cNvCxnSpPr>
          <p:nvPr/>
        </p:nvCxnSpPr>
        <p:spPr>
          <a:xfrm rot="5400000">
            <a:off x="3009900" y="2254828"/>
            <a:ext cx="471054" cy="173185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 : en arc 25">
            <a:extLst>
              <a:ext uri="{FF2B5EF4-FFF2-40B4-BE49-F238E27FC236}">
                <a16:creationId xmlns:a16="http://schemas.microsoft.com/office/drawing/2014/main" id="{989BFBC0-6489-4C45-BC19-B57688A8A36D}"/>
              </a:ext>
            </a:extLst>
          </p:cNvPr>
          <p:cNvCxnSpPr>
            <a:cxnSpLocks/>
            <a:stCxn id="13" idx="2"/>
            <a:endCxn id="6" idx="0"/>
          </p:cNvCxnSpPr>
          <p:nvPr/>
        </p:nvCxnSpPr>
        <p:spPr>
          <a:xfrm rot="10800000" flipV="1">
            <a:off x="1288473" y="2576946"/>
            <a:ext cx="221670" cy="471055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 : en arc 27">
            <a:extLst>
              <a:ext uri="{FF2B5EF4-FFF2-40B4-BE49-F238E27FC236}">
                <a16:creationId xmlns:a16="http://schemas.microsoft.com/office/drawing/2014/main" id="{158128AD-C221-454E-9DA7-73384C57DD01}"/>
              </a:ext>
            </a:extLst>
          </p:cNvPr>
          <p:cNvCxnSpPr>
            <a:stCxn id="13" idx="4"/>
            <a:endCxn id="7" idx="1"/>
          </p:cNvCxnSpPr>
          <p:nvPr/>
        </p:nvCxnSpPr>
        <p:spPr>
          <a:xfrm rot="16200000" flipH="1">
            <a:off x="2119743" y="3061856"/>
            <a:ext cx="810493" cy="381001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 : en arc 29">
            <a:extLst>
              <a:ext uri="{FF2B5EF4-FFF2-40B4-BE49-F238E27FC236}">
                <a16:creationId xmlns:a16="http://schemas.microsoft.com/office/drawing/2014/main" id="{741C811A-7A90-4C98-B4C1-C12482F519A9}"/>
              </a:ext>
            </a:extLst>
          </p:cNvPr>
          <p:cNvCxnSpPr>
            <a:stCxn id="7" idx="3"/>
            <a:endCxn id="14" idx="1"/>
          </p:cNvCxnSpPr>
          <p:nvPr/>
        </p:nvCxnSpPr>
        <p:spPr>
          <a:xfrm>
            <a:off x="3948545" y="3657604"/>
            <a:ext cx="476972" cy="910397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 : en arc 31">
            <a:extLst>
              <a:ext uri="{FF2B5EF4-FFF2-40B4-BE49-F238E27FC236}">
                <a16:creationId xmlns:a16="http://schemas.microsoft.com/office/drawing/2014/main" id="{52156490-3862-4FAF-9D77-38B51B7AD004}"/>
              </a:ext>
            </a:extLst>
          </p:cNvPr>
          <p:cNvCxnSpPr>
            <a:stCxn id="8" idx="1"/>
            <a:endCxn id="14" idx="7"/>
          </p:cNvCxnSpPr>
          <p:nvPr/>
        </p:nvCxnSpPr>
        <p:spPr>
          <a:xfrm rot="10800000" flipV="1">
            <a:off x="5591319" y="3657601"/>
            <a:ext cx="393845" cy="910399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 : en arc 33">
            <a:extLst>
              <a:ext uri="{FF2B5EF4-FFF2-40B4-BE49-F238E27FC236}">
                <a16:creationId xmlns:a16="http://schemas.microsoft.com/office/drawing/2014/main" id="{735A552E-67FC-4418-A40E-11F8CCD1A58B}"/>
              </a:ext>
            </a:extLst>
          </p:cNvPr>
          <p:cNvCxnSpPr>
            <a:stCxn id="14" idx="3"/>
            <a:endCxn id="11" idx="3"/>
          </p:cNvCxnSpPr>
          <p:nvPr/>
        </p:nvCxnSpPr>
        <p:spPr>
          <a:xfrm rot="5400000">
            <a:off x="3752609" y="5146007"/>
            <a:ext cx="868844" cy="476973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 : en arc 35">
            <a:extLst>
              <a:ext uri="{FF2B5EF4-FFF2-40B4-BE49-F238E27FC236}">
                <a16:creationId xmlns:a16="http://schemas.microsoft.com/office/drawing/2014/main" id="{3751D6C7-75E0-4B2B-BA65-7B2F4F9AFEDB}"/>
              </a:ext>
            </a:extLst>
          </p:cNvPr>
          <p:cNvCxnSpPr>
            <a:stCxn id="14" idx="5"/>
            <a:endCxn id="10" idx="1"/>
          </p:cNvCxnSpPr>
          <p:nvPr/>
        </p:nvCxnSpPr>
        <p:spPr>
          <a:xfrm rot="16200000" flipH="1">
            <a:off x="6656134" y="3885255"/>
            <a:ext cx="868844" cy="2998476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 : en arc 37">
            <a:extLst>
              <a:ext uri="{FF2B5EF4-FFF2-40B4-BE49-F238E27FC236}">
                <a16:creationId xmlns:a16="http://schemas.microsoft.com/office/drawing/2014/main" id="{284E5C3E-67CC-45F3-A490-7D24AB8A7588}"/>
              </a:ext>
            </a:extLst>
          </p:cNvPr>
          <p:cNvCxnSpPr>
            <a:cxnSpLocks/>
            <a:stCxn id="8" idx="0"/>
            <a:endCxn id="15" idx="2"/>
          </p:cNvCxnSpPr>
          <p:nvPr/>
        </p:nvCxnSpPr>
        <p:spPr>
          <a:xfrm rot="5400000" flipH="1" flipV="1">
            <a:off x="6567049" y="2611590"/>
            <a:ext cx="471055" cy="401770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 : en arc 39">
            <a:extLst>
              <a:ext uri="{FF2B5EF4-FFF2-40B4-BE49-F238E27FC236}">
                <a16:creationId xmlns:a16="http://schemas.microsoft.com/office/drawing/2014/main" id="{974E450C-3527-4D20-ADFB-4AE3E6535BFE}"/>
              </a:ext>
            </a:extLst>
          </p:cNvPr>
          <p:cNvCxnSpPr>
            <a:cxnSpLocks/>
            <a:stCxn id="15" idx="0"/>
            <a:endCxn id="9" idx="1"/>
          </p:cNvCxnSpPr>
          <p:nvPr/>
        </p:nvCxnSpPr>
        <p:spPr>
          <a:xfrm rot="5400000" flipH="1" flipV="1">
            <a:off x="7803555" y="1520545"/>
            <a:ext cx="810490" cy="761987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 : en arc 41">
            <a:extLst>
              <a:ext uri="{FF2B5EF4-FFF2-40B4-BE49-F238E27FC236}">
                <a16:creationId xmlns:a16="http://schemas.microsoft.com/office/drawing/2014/main" id="{AB48553D-D9BD-452C-9307-DCD59DB760AD}"/>
              </a:ext>
            </a:extLst>
          </p:cNvPr>
          <p:cNvCxnSpPr>
            <a:cxnSpLocks/>
            <a:stCxn id="15" idx="6"/>
            <a:endCxn id="10" idx="0"/>
          </p:cNvCxnSpPr>
          <p:nvPr/>
        </p:nvCxnSpPr>
        <p:spPr>
          <a:xfrm>
            <a:off x="8652152" y="2576947"/>
            <a:ext cx="554170" cy="2632368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 : en arc 43">
            <a:extLst>
              <a:ext uri="{FF2B5EF4-FFF2-40B4-BE49-F238E27FC236}">
                <a16:creationId xmlns:a16="http://schemas.microsoft.com/office/drawing/2014/main" id="{8253B190-F975-4719-A5D8-C061E59BF2C5}"/>
              </a:ext>
            </a:extLst>
          </p:cNvPr>
          <p:cNvCxnSpPr>
            <a:cxnSpLocks/>
            <a:stCxn id="16" idx="6"/>
            <a:endCxn id="10" idx="0"/>
          </p:cNvCxnSpPr>
          <p:nvPr/>
        </p:nvCxnSpPr>
        <p:spPr>
          <a:xfrm>
            <a:off x="8707571" y="4786745"/>
            <a:ext cx="498751" cy="422570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 : en arc 45">
            <a:extLst>
              <a:ext uri="{FF2B5EF4-FFF2-40B4-BE49-F238E27FC236}">
                <a16:creationId xmlns:a16="http://schemas.microsoft.com/office/drawing/2014/main" id="{266E6678-1566-412E-A402-521AB196102D}"/>
              </a:ext>
            </a:extLst>
          </p:cNvPr>
          <p:cNvCxnSpPr>
            <a:cxnSpLocks/>
            <a:stCxn id="16" idx="2"/>
            <a:endCxn id="8" idx="2"/>
          </p:cNvCxnSpPr>
          <p:nvPr/>
        </p:nvCxnSpPr>
        <p:spPr>
          <a:xfrm rot="10800000">
            <a:off x="6601692" y="4267203"/>
            <a:ext cx="457189" cy="519543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0876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17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POULY</dc:creator>
  <cp:lastModifiedBy>Estelle POULY</cp:lastModifiedBy>
  <cp:revision>5</cp:revision>
  <dcterms:created xsi:type="dcterms:W3CDTF">2018-04-06T09:41:33Z</dcterms:created>
  <dcterms:modified xsi:type="dcterms:W3CDTF">2018-04-06T15:36:04Z</dcterms:modified>
</cp:coreProperties>
</file>