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telle POULY" initials="EP" lastIdx="1" clrIdx="0">
    <p:extLst>
      <p:ext uri="{19B8F6BF-5375-455C-9EA6-DF929625EA0E}">
        <p15:presenceInfo xmlns:p15="http://schemas.microsoft.com/office/powerpoint/2012/main" userId="f2a0c9734ebdf4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E542F7-35C1-4920-9747-6EF7A3309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DA4F51-8641-4918-99F2-0FB8E37F2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25898D-B27C-47DB-A53B-A4F1180CE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10/04/2018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65F3D8-CD55-47BD-BEFF-F006E6039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0061D8-64F7-41B6-8DC1-9AAE4C680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30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34C744-CE95-4CFD-B3CC-0F0228702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BC9D34D-119B-45DB-80FF-E3D87A2CD8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DFADB5-7DEB-4CA5-9B79-4663CA904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10/04/2018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9032F9-C6BE-4975-BB1E-AECA7957F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8DD54F-70D9-4209-BD8F-611D8CF31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876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BB29A17-EE23-4951-A0FD-D75E828734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70A916-A617-441D-B13E-E48BEE169D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6D6EDC-6A5D-4CB4-94D6-BD6A8669A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10/04/2018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20E54A-3CBB-4312-B1D4-F073B1262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CF2469-3367-46C4-A558-1D942B647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77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96E4EC-9475-4A42-89E2-C87CF7C9C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DDE35B-0BB0-4069-AB3C-CACBDC977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A1A0D8-A2FA-4DED-915B-730C5B911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10/04/2018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04151F-9E0C-4E88-862D-6EF3E2711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CFD4A7-B266-4B2C-9C08-02E9FA2E1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679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6C535C-7BDC-4721-820A-5002FAF5A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1D90B1-F291-4C4D-AD37-AB428D8C8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A9095A-BC43-4CC3-ACFE-31C242ACD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10/04/2018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3FC9B1-FCFD-455D-B875-F5E3F2AC9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719E98-3ACC-48A9-99E8-188079D9B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80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EFD3F7-DF77-44AB-9713-FED66C204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57F24B-EC92-41BE-80DB-A2D75F2D2B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DC7DF4D-3DEA-4BB2-9FDE-961FF2D500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EA1BB6-359C-4F6A-A845-2FCB3F8FE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10/04/2018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FA292B-F434-43BC-9D18-B10199D92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637770-5874-445E-A07B-84336E969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01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CADBD2-4A08-47DA-B2B1-9FFC1F934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64DF80-A339-45AD-BA1A-5219873F6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D05EB3-85CE-42D2-8DD5-C754E7C85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F99B661-EEDA-4759-93AD-5D4D36BE4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E59E4A0-576E-4EB8-B2C4-C37DC97E9A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2EF4FAB-9921-4325-9F29-E03AC7337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10/04/2018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7FB6580-AF14-48EB-8804-231AE4EB0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3D77927-ED6C-4CBD-85DC-468C06EA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70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C0D1ED-902E-4CB1-9719-01F24E128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D46B004-92B2-4CB7-8BEA-5550D7B17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10/04/2018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E9988B9-A823-4759-90AE-9E8CAF2AB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2B31D11-E3FF-46DA-9247-37E3A098F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02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3394FEE-5BFD-4455-A728-A9673BE3B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10/04/2018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6293444-58A8-40B8-8352-ADEE24BD6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85D1FC5-E11A-454B-AEA5-FDADA2AE6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336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EC6AB4-EA77-4751-BB7E-A30424B06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C77CF2-A86E-45C3-BEEA-EDBCD27FE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1E89A8E-B0A5-4323-B024-32C762C31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DDE2AF-F7B2-46BA-8C2F-73F1FC977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10/04/2018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07ABFF-13BC-4F05-BDBA-F029E8D6E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AD56DD-4B95-43A0-9BCD-2F43D9B32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70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50568B-2C5A-4B4B-9E79-C7157B3F8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6A416D-0D58-4592-9B89-8499355D54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AE87F24-8448-4275-A119-23C4396AB0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8E0C5E6-CE85-4853-9E60-E82908072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C1C9-83C7-47B7-A405-E1AAFFC8D79E}" type="datetimeFigureOut">
              <a:rPr lang="fr-FR" smtClean="0"/>
              <a:t>10/04/2018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3818050-F06E-42EF-A644-9699F2395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FBD205-17A5-43C3-8FF5-8C1691D0F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0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0EE5051-9B22-49D1-98C7-8DFE97E1F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27A2BF-B3AF-4DB6-95C0-D4C94A0E0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788ED8-3AF3-4136-A9DA-1E2D923644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DC1C9-83C7-47B7-A405-E1AAFFC8D79E}" type="datetimeFigureOut">
              <a:rPr lang="fr-FR" smtClean="0"/>
              <a:t>10/04/2018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286304-9277-4285-B300-24F1A57D5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745E60-07DF-4C4A-9C31-75C0C14F3D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6C235-191E-406F-B978-C10D0B24A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9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9BC7DB0-60B8-4ABF-8AF4-49BD4D8B1461}"/>
              </a:ext>
            </a:extLst>
          </p:cNvPr>
          <p:cNvSpPr/>
          <p:nvPr/>
        </p:nvSpPr>
        <p:spPr>
          <a:xfrm>
            <a:off x="665018" y="886693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CATEGORIE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940BED-CCE6-4FB8-B71C-10FE26E53FD4}"/>
              </a:ext>
            </a:extLst>
          </p:cNvPr>
          <p:cNvSpPr/>
          <p:nvPr/>
        </p:nvSpPr>
        <p:spPr>
          <a:xfrm>
            <a:off x="2715491" y="886693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PRODUIT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90A0F5-83EA-44A4-A43F-625514D672C6}"/>
              </a:ext>
            </a:extLst>
          </p:cNvPr>
          <p:cNvSpPr/>
          <p:nvPr/>
        </p:nvSpPr>
        <p:spPr>
          <a:xfrm>
            <a:off x="713025" y="5209315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FOURNISSEUR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0E0DB1-E0D1-4239-A06F-74DB8F20126C}"/>
              </a:ext>
            </a:extLst>
          </p:cNvPr>
          <p:cNvSpPr/>
          <p:nvPr/>
        </p:nvSpPr>
        <p:spPr>
          <a:xfrm>
            <a:off x="2715490" y="3048004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COMMANDE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0D6017-9273-4C0F-8C0A-61F3CF96A68E}"/>
              </a:ext>
            </a:extLst>
          </p:cNvPr>
          <p:cNvSpPr/>
          <p:nvPr/>
        </p:nvSpPr>
        <p:spPr>
          <a:xfrm>
            <a:off x="7316918" y="1081010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PRODUIT LOTI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734179-15B0-4613-9735-CF2F6E4B8B99}"/>
              </a:ext>
            </a:extLst>
          </p:cNvPr>
          <p:cNvSpPr/>
          <p:nvPr/>
        </p:nvSpPr>
        <p:spPr>
          <a:xfrm>
            <a:off x="10567452" y="886693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PFINI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FC400-C079-4610-A996-B5CEBABD95FB}"/>
              </a:ext>
            </a:extLst>
          </p:cNvPr>
          <p:cNvSpPr/>
          <p:nvPr/>
        </p:nvSpPr>
        <p:spPr>
          <a:xfrm>
            <a:off x="10620511" y="4752107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MOUVEMENT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04AE34-C78B-427C-B0C7-4FB3532A000A}"/>
              </a:ext>
            </a:extLst>
          </p:cNvPr>
          <p:cNvSpPr/>
          <p:nvPr/>
        </p:nvSpPr>
        <p:spPr>
          <a:xfrm>
            <a:off x="2715489" y="5209315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TRANSITAIRE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C308E10-C15C-4B03-803D-27F9CAD9CA1D}"/>
              </a:ext>
            </a:extLst>
          </p:cNvPr>
          <p:cNvSpPr/>
          <p:nvPr/>
        </p:nvSpPr>
        <p:spPr>
          <a:xfrm>
            <a:off x="1510143" y="72735"/>
            <a:ext cx="1648691" cy="540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Appartenir à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EFDB9CCE-38F1-40F5-9DA9-B5D361334709}"/>
              </a:ext>
            </a:extLst>
          </p:cNvPr>
          <p:cNvSpPr/>
          <p:nvPr/>
        </p:nvSpPr>
        <p:spPr>
          <a:xfrm>
            <a:off x="1510143" y="2306783"/>
            <a:ext cx="1648691" cy="540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Correspondre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942231EA-3513-4EE3-A8B0-3B2354372D7B}"/>
              </a:ext>
            </a:extLst>
          </p:cNvPr>
          <p:cNvSpPr/>
          <p:nvPr/>
        </p:nvSpPr>
        <p:spPr>
          <a:xfrm>
            <a:off x="4166613" y="4124784"/>
            <a:ext cx="1648691" cy="540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Embarquer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8CDE9AA-F0BE-4782-B3CB-371231C96316}"/>
              </a:ext>
            </a:extLst>
          </p:cNvPr>
          <p:cNvSpPr/>
          <p:nvPr/>
        </p:nvSpPr>
        <p:spPr>
          <a:xfrm>
            <a:off x="8981119" y="2306783"/>
            <a:ext cx="1648691" cy="540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Produire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02C1A0E0-EE6A-4BA6-956B-5D4D2956C569}"/>
              </a:ext>
            </a:extLst>
          </p:cNvPr>
          <p:cNvSpPr/>
          <p:nvPr/>
        </p:nvSpPr>
        <p:spPr>
          <a:xfrm>
            <a:off x="8629066" y="3663585"/>
            <a:ext cx="1648691" cy="540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Réguler</a:t>
            </a:r>
          </a:p>
        </p:txBody>
      </p:sp>
      <p:cxnSp>
        <p:nvCxnSpPr>
          <p:cNvPr id="19" name="Connecteur : en arc 18">
            <a:extLst>
              <a:ext uri="{FF2B5EF4-FFF2-40B4-BE49-F238E27FC236}">
                <a16:creationId xmlns:a16="http://schemas.microsoft.com/office/drawing/2014/main" id="{FD65BE21-3EB8-4292-BE09-704D42862AEA}"/>
              </a:ext>
            </a:extLst>
          </p:cNvPr>
          <p:cNvCxnSpPr>
            <a:stCxn id="12" idx="2"/>
            <a:endCxn id="4" idx="0"/>
          </p:cNvCxnSpPr>
          <p:nvPr/>
        </p:nvCxnSpPr>
        <p:spPr>
          <a:xfrm rot="10800000" flipV="1">
            <a:off x="1281547" y="342899"/>
            <a:ext cx="228597" cy="543794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 : en arc 21">
            <a:extLst>
              <a:ext uri="{FF2B5EF4-FFF2-40B4-BE49-F238E27FC236}">
                <a16:creationId xmlns:a16="http://schemas.microsoft.com/office/drawing/2014/main" id="{FE230F82-59F6-4C13-9DAD-9E2400629DAD}"/>
              </a:ext>
            </a:extLst>
          </p:cNvPr>
          <p:cNvCxnSpPr>
            <a:stCxn id="12" idx="6"/>
            <a:endCxn id="5" idx="0"/>
          </p:cNvCxnSpPr>
          <p:nvPr/>
        </p:nvCxnSpPr>
        <p:spPr>
          <a:xfrm>
            <a:off x="3158834" y="342899"/>
            <a:ext cx="173185" cy="543794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 : en arc 23">
            <a:extLst>
              <a:ext uri="{FF2B5EF4-FFF2-40B4-BE49-F238E27FC236}">
                <a16:creationId xmlns:a16="http://schemas.microsoft.com/office/drawing/2014/main" id="{ABD9977F-00FC-432B-92A8-A893320207C9}"/>
              </a:ext>
            </a:extLst>
          </p:cNvPr>
          <p:cNvCxnSpPr>
            <a:cxnSpLocks/>
            <a:stCxn id="5" idx="2"/>
            <a:endCxn id="13" idx="6"/>
          </p:cNvCxnSpPr>
          <p:nvPr/>
        </p:nvCxnSpPr>
        <p:spPr>
          <a:xfrm rot="5400000">
            <a:off x="3009900" y="2254828"/>
            <a:ext cx="471054" cy="173185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 : en arc 25">
            <a:extLst>
              <a:ext uri="{FF2B5EF4-FFF2-40B4-BE49-F238E27FC236}">
                <a16:creationId xmlns:a16="http://schemas.microsoft.com/office/drawing/2014/main" id="{989BFBC0-6489-4C45-BC19-B57688A8A36D}"/>
              </a:ext>
            </a:extLst>
          </p:cNvPr>
          <p:cNvCxnSpPr>
            <a:cxnSpLocks/>
            <a:stCxn id="37" idx="4"/>
            <a:endCxn id="6" idx="0"/>
          </p:cNvCxnSpPr>
          <p:nvPr/>
        </p:nvCxnSpPr>
        <p:spPr>
          <a:xfrm rot="5400000">
            <a:off x="1300843" y="4990990"/>
            <a:ext cx="247036" cy="189615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 : en arc 27">
            <a:extLst>
              <a:ext uri="{FF2B5EF4-FFF2-40B4-BE49-F238E27FC236}">
                <a16:creationId xmlns:a16="http://schemas.microsoft.com/office/drawing/2014/main" id="{158128AD-C221-454E-9DA7-73384C57DD01}"/>
              </a:ext>
            </a:extLst>
          </p:cNvPr>
          <p:cNvCxnSpPr>
            <a:stCxn id="13" idx="4"/>
            <a:endCxn id="7" idx="1"/>
          </p:cNvCxnSpPr>
          <p:nvPr/>
        </p:nvCxnSpPr>
        <p:spPr>
          <a:xfrm rot="16200000" flipH="1">
            <a:off x="2119743" y="3061856"/>
            <a:ext cx="810493" cy="381001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 : en arc 29">
            <a:extLst>
              <a:ext uri="{FF2B5EF4-FFF2-40B4-BE49-F238E27FC236}">
                <a16:creationId xmlns:a16="http://schemas.microsoft.com/office/drawing/2014/main" id="{741C811A-7A90-4C98-B4C1-C12482F519A9}"/>
              </a:ext>
            </a:extLst>
          </p:cNvPr>
          <p:cNvCxnSpPr>
            <a:cxnSpLocks/>
            <a:stCxn id="7" idx="3"/>
            <a:endCxn id="14" idx="1"/>
          </p:cNvCxnSpPr>
          <p:nvPr/>
        </p:nvCxnSpPr>
        <p:spPr>
          <a:xfrm>
            <a:off x="3948545" y="3657604"/>
            <a:ext cx="459513" cy="546309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 : en arc 31">
            <a:extLst>
              <a:ext uri="{FF2B5EF4-FFF2-40B4-BE49-F238E27FC236}">
                <a16:creationId xmlns:a16="http://schemas.microsoft.com/office/drawing/2014/main" id="{52156490-3862-4FAF-9D77-38B51B7AD004}"/>
              </a:ext>
            </a:extLst>
          </p:cNvPr>
          <p:cNvCxnSpPr>
            <a:cxnSpLocks/>
            <a:stCxn id="8" idx="1"/>
            <a:endCxn id="61" idx="0"/>
          </p:cNvCxnSpPr>
          <p:nvPr/>
        </p:nvCxnSpPr>
        <p:spPr>
          <a:xfrm rot="10800000" flipV="1">
            <a:off x="6747650" y="1690609"/>
            <a:ext cx="569268" cy="1386805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 : en arc 33">
            <a:extLst>
              <a:ext uri="{FF2B5EF4-FFF2-40B4-BE49-F238E27FC236}">
                <a16:creationId xmlns:a16="http://schemas.microsoft.com/office/drawing/2014/main" id="{735A552E-67FC-4418-A40E-11F8CCD1A58B}"/>
              </a:ext>
            </a:extLst>
          </p:cNvPr>
          <p:cNvCxnSpPr>
            <a:cxnSpLocks/>
            <a:stCxn id="51" idx="2"/>
            <a:endCxn id="11" idx="3"/>
          </p:cNvCxnSpPr>
          <p:nvPr/>
        </p:nvCxnSpPr>
        <p:spPr>
          <a:xfrm rot="10800000" flipV="1">
            <a:off x="3948544" y="5649243"/>
            <a:ext cx="597930" cy="169671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 : en arc 37">
            <a:extLst>
              <a:ext uri="{FF2B5EF4-FFF2-40B4-BE49-F238E27FC236}">
                <a16:creationId xmlns:a16="http://schemas.microsoft.com/office/drawing/2014/main" id="{284E5C3E-67CC-45F3-A490-7D24AB8A7588}"/>
              </a:ext>
            </a:extLst>
          </p:cNvPr>
          <p:cNvCxnSpPr>
            <a:cxnSpLocks/>
            <a:stCxn id="8" idx="3"/>
            <a:endCxn id="15" idx="2"/>
          </p:cNvCxnSpPr>
          <p:nvPr/>
        </p:nvCxnSpPr>
        <p:spPr>
          <a:xfrm>
            <a:off x="8549973" y="1690610"/>
            <a:ext cx="431146" cy="886337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 : en arc 39">
            <a:extLst>
              <a:ext uri="{FF2B5EF4-FFF2-40B4-BE49-F238E27FC236}">
                <a16:creationId xmlns:a16="http://schemas.microsoft.com/office/drawing/2014/main" id="{974E450C-3527-4D20-ADFB-4AE3E6535BFE}"/>
              </a:ext>
            </a:extLst>
          </p:cNvPr>
          <p:cNvCxnSpPr>
            <a:cxnSpLocks/>
            <a:stCxn id="15" idx="0"/>
            <a:endCxn id="9" idx="1"/>
          </p:cNvCxnSpPr>
          <p:nvPr/>
        </p:nvCxnSpPr>
        <p:spPr>
          <a:xfrm rot="5400000" flipH="1" flipV="1">
            <a:off x="9781213" y="1520545"/>
            <a:ext cx="810490" cy="761987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 : en arc 43">
            <a:extLst>
              <a:ext uri="{FF2B5EF4-FFF2-40B4-BE49-F238E27FC236}">
                <a16:creationId xmlns:a16="http://schemas.microsoft.com/office/drawing/2014/main" id="{8253B190-F975-4719-A5D8-C061E59BF2C5}"/>
              </a:ext>
            </a:extLst>
          </p:cNvPr>
          <p:cNvCxnSpPr>
            <a:cxnSpLocks/>
            <a:stCxn id="16" idx="6"/>
            <a:endCxn id="10" idx="0"/>
          </p:cNvCxnSpPr>
          <p:nvPr/>
        </p:nvCxnSpPr>
        <p:spPr>
          <a:xfrm>
            <a:off x="10277757" y="3933749"/>
            <a:ext cx="959282" cy="818358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 : en arc 45">
            <a:extLst>
              <a:ext uri="{FF2B5EF4-FFF2-40B4-BE49-F238E27FC236}">
                <a16:creationId xmlns:a16="http://schemas.microsoft.com/office/drawing/2014/main" id="{266E6678-1566-412E-A402-521AB196102D}"/>
              </a:ext>
            </a:extLst>
          </p:cNvPr>
          <p:cNvCxnSpPr>
            <a:cxnSpLocks/>
            <a:stCxn id="16" idx="2"/>
            <a:endCxn id="8" idx="2"/>
          </p:cNvCxnSpPr>
          <p:nvPr/>
        </p:nvCxnSpPr>
        <p:spPr>
          <a:xfrm rot="10800000">
            <a:off x="7933446" y="2300211"/>
            <a:ext cx="695620" cy="1633539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3A74428B-D750-45FB-9E14-93DD4EABDDF2}"/>
              </a:ext>
            </a:extLst>
          </p:cNvPr>
          <p:cNvSpPr txBox="1"/>
          <p:nvPr/>
        </p:nvSpPr>
        <p:spPr>
          <a:xfrm>
            <a:off x="893618" y="625083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0,n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F89F54FF-C3D6-4FBB-A433-8BF22BC4802F}"/>
              </a:ext>
            </a:extLst>
          </p:cNvPr>
          <p:cNvSpPr txBox="1"/>
          <p:nvPr/>
        </p:nvSpPr>
        <p:spPr>
          <a:xfrm>
            <a:off x="3328864" y="625083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1,1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5682198F-72BC-4264-94E9-40DB58B4D3F6}"/>
              </a:ext>
            </a:extLst>
          </p:cNvPr>
          <p:cNvSpPr txBox="1"/>
          <p:nvPr/>
        </p:nvSpPr>
        <p:spPr>
          <a:xfrm>
            <a:off x="3391137" y="2114288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0,n</a:t>
            </a: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D865C5F2-F5CC-4B25-AE2B-BEE82D6D5163}"/>
              </a:ext>
            </a:extLst>
          </p:cNvPr>
          <p:cNvSpPr/>
          <p:nvPr/>
        </p:nvSpPr>
        <p:spPr>
          <a:xfrm>
            <a:off x="694822" y="4421951"/>
            <a:ext cx="1648691" cy="540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Correspondre</a:t>
            </a:r>
          </a:p>
        </p:txBody>
      </p:sp>
      <p:cxnSp>
        <p:nvCxnSpPr>
          <p:cNvPr id="35" name="Connecteur : en arc 34">
            <a:extLst>
              <a:ext uri="{FF2B5EF4-FFF2-40B4-BE49-F238E27FC236}">
                <a16:creationId xmlns:a16="http://schemas.microsoft.com/office/drawing/2014/main" id="{30150AEA-289E-4D86-AEDA-A55E4C6FED06}"/>
              </a:ext>
            </a:extLst>
          </p:cNvPr>
          <p:cNvCxnSpPr>
            <a:stCxn id="37" idx="0"/>
            <a:endCxn id="7" idx="2"/>
          </p:cNvCxnSpPr>
          <p:nvPr/>
        </p:nvCxnSpPr>
        <p:spPr>
          <a:xfrm rot="5400000" flipH="1" flipV="1">
            <a:off x="2348220" y="3438153"/>
            <a:ext cx="154747" cy="1812850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ZoneTexte 42">
            <a:extLst>
              <a:ext uri="{FF2B5EF4-FFF2-40B4-BE49-F238E27FC236}">
                <a16:creationId xmlns:a16="http://schemas.microsoft.com/office/drawing/2014/main" id="{FB1502EF-DDB9-499B-ADB1-C998F6C5DA37}"/>
              </a:ext>
            </a:extLst>
          </p:cNvPr>
          <p:cNvSpPr txBox="1"/>
          <p:nvPr/>
        </p:nvSpPr>
        <p:spPr>
          <a:xfrm>
            <a:off x="2300073" y="3606621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1,n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DD7CB1DA-2F1A-418B-8DDB-5B4EA83C2117}"/>
              </a:ext>
            </a:extLst>
          </p:cNvPr>
          <p:cNvSpPr txBox="1"/>
          <p:nvPr/>
        </p:nvSpPr>
        <p:spPr>
          <a:xfrm>
            <a:off x="2892286" y="4306390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1,1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97648923-2397-48A0-B397-6633F7400233}"/>
              </a:ext>
            </a:extLst>
          </p:cNvPr>
          <p:cNvSpPr txBox="1"/>
          <p:nvPr/>
        </p:nvSpPr>
        <p:spPr>
          <a:xfrm>
            <a:off x="1520131" y="4954992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0,n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AAD54CA-5B9A-4796-9AA7-6F44F426D0F5}"/>
              </a:ext>
            </a:extLst>
          </p:cNvPr>
          <p:cNvSpPr/>
          <p:nvPr/>
        </p:nvSpPr>
        <p:spPr>
          <a:xfrm>
            <a:off x="4463574" y="1487367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FACTURE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7A17A53-4DB6-4A4F-91ED-A8FC44B5C432}"/>
              </a:ext>
            </a:extLst>
          </p:cNvPr>
          <p:cNvSpPr/>
          <p:nvPr/>
        </p:nvSpPr>
        <p:spPr>
          <a:xfrm>
            <a:off x="6303878" y="4109070"/>
            <a:ext cx="1233055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EMBARQUEMENT</a:t>
            </a: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F2CA7B77-1343-4CC9-9586-442AE4E07C91}"/>
              </a:ext>
            </a:extLst>
          </p:cNvPr>
          <p:cNvSpPr/>
          <p:nvPr/>
        </p:nvSpPr>
        <p:spPr>
          <a:xfrm>
            <a:off x="4546474" y="5379080"/>
            <a:ext cx="1648691" cy="540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Prendre ne charge</a:t>
            </a:r>
          </a:p>
        </p:txBody>
      </p:sp>
      <p:cxnSp>
        <p:nvCxnSpPr>
          <p:cNvPr id="54" name="Connecteur : en arc 53">
            <a:extLst>
              <a:ext uri="{FF2B5EF4-FFF2-40B4-BE49-F238E27FC236}">
                <a16:creationId xmlns:a16="http://schemas.microsoft.com/office/drawing/2014/main" id="{DB844F31-5AF0-474D-BBF2-88DD941D4010}"/>
              </a:ext>
            </a:extLst>
          </p:cNvPr>
          <p:cNvCxnSpPr>
            <a:stCxn id="51" idx="6"/>
            <a:endCxn id="50" idx="2"/>
          </p:cNvCxnSpPr>
          <p:nvPr/>
        </p:nvCxnSpPr>
        <p:spPr>
          <a:xfrm flipV="1">
            <a:off x="6195165" y="5328270"/>
            <a:ext cx="725241" cy="320974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 : en arc 55">
            <a:extLst>
              <a:ext uri="{FF2B5EF4-FFF2-40B4-BE49-F238E27FC236}">
                <a16:creationId xmlns:a16="http://schemas.microsoft.com/office/drawing/2014/main" id="{C2BDF998-344A-488C-B9C6-2918E84D886D}"/>
              </a:ext>
            </a:extLst>
          </p:cNvPr>
          <p:cNvCxnSpPr>
            <a:stCxn id="14" idx="6"/>
            <a:endCxn id="50" idx="1"/>
          </p:cNvCxnSpPr>
          <p:nvPr/>
        </p:nvCxnSpPr>
        <p:spPr>
          <a:xfrm>
            <a:off x="5815304" y="4394948"/>
            <a:ext cx="488574" cy="323722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oneTexte 56">
            <a:extLst>
              <a:ext uri="{FF2B5EF4-FFF2-40B4-BE49-F238E27FC236}">
                <a16:creationId xmlns:a16="http://schemas.microsoft.com/office/drawing/2014/main" id="{3126F118-22CA-4927-BDC4-99912A98431B}"/>
              </a:ext>
            </a:extLst>
          </p:cNvPr>
          <p:cNvSpPr txBox="1"/>
          <p:nvPr/>
        </p:nvSpPr>
        <p:spPr>
          <a:xfrm>
            <a:off x="4184072" y="3591047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1,n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D825BABF-EFDE-4AEB-8BB6-55835AA17177}"/>
              </a:ext>
            </a:extLst>
          </p:cNvPr>
          <p:cNvSpPr txBox="1"/>
          <p:nvPr/>
        </p:nvSpPr>
        <p:spPr>
          <a:xfrm>
            <a:off x="5836764" y="4585679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1,1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2F24A9CA-D444-44A8-B628-B59E4989BB1C}"/>
              </a:ext>
            </a:extLst>
          </p:cNvPr>
          <p:cNvSpPr txBox="1"/>
          <p:nvPr/>
        </p:nvSpPr>
        <p:spPr>
          <a:xfrm>
            <a:off x="3960293" y="5477568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0,n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62FAEE0B-693C-42AD-B350-C44ED8B9907A}"/>
              </a:ext>
            </a:extLst>
          </p:cNvPr>
          <p:cNvSpPr txBox="1"/>
          <p:nvPr/>
        </p:nvSpPr>
        <p:spPr>
          <a:xfrm>
            <a:off x="6642849" y="5495016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1,1</a:t>
            </a:r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AB539F56-7465-4D9D-BBBD-740C16A8B7E8}"/>
              </a:ext>
            </a:extLst>
          </p:cNvPr>
          <p:cNvSpPr/>
          <p:nvPr/>
        </p:nvSpPr>
        <p:spPr>
          <a:xfrm>
            <a:off x="5923304" y="3077415"/>
            <a:ext cx="1648691" cy="540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Correspondre</a:t>
            </a:r>
          </a:p>
        </p:txBody>
      </p:sp>
      <p:cxnSp>
        <p:nvCxnSpPr>
          <p:cNvPr id="64" name="Connecteur : en arc 63">
            <a:extLst>
              <a:ext uri="{FF2B5EF4-FFF2-40B4-BE49-F238E27FC236}">
                <a16:creationId xmlns:a16="http://schemas.microsoft.com/office/drawing/2014/main" id="{88C7FFDF-D204-4AB0-8041-D09F034613D4}"/>
              </a:ext>
            </a:extLst>
          </p:cNvPr>
          <p:cNvCxnSpPr>
            <a:stCxn id="61" idx="4"/>
            <a:endCxn id="50" idx="0"/>
          </p:cNvCxnSpPr>
          <p:nvPr/>
        </p:nvCxnSpPr>
        <p:spPr>
          <a:xfrm rot="16200000" flipH="1">
            <a:off x="6588365" y="3777028"/>
            <a:ext cx="491327" cy="172756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ZoneTexte 66">
            <a:extLst>
              <a:ext uri="{FF2B5EF4-FFF2-40B4-BE49-F238E27FC236}">
                <a16:creationId xmlns:a16="http://schemas.microsoft.com/office/drawing/2014/main" id="{4BA962FE-9950-4572-ACFA-F19A7C80BF5B}"/>
              </a:ext>
            </a:extLst>
          </p:cNvPr>
          <p:cNvSpPr txBox="1"/>
          <p:nvPr/>
        </p:nvSpPr>
        <p:spPr>
          <a:xfrm>
            <a:off x="6460705" y="3799953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1,n</a:t>
            </a:r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A2F868CF-547F-42A3-8186-1DE1AD47CDE8}"/>
              </a:ext>
            </a:extLst>
          </p:cNvPr>
          <p:cNvSpPr txBox="1"/>
          <p:nvPr/>
        </p:nvSpPr>
        <p:spPr>
          <a:xfrm>
            <a:off x="6818625" y="2139116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1,1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C0046842-3342-48B5-B16D-7E624E31D431}"/>
              </a:ext>
            </a:extLst>
          </p:cNvPr>
          <p:cNvSpPr txBox="1"/>
          <p:nvPr/>
        </p:nvSpPr>
        <p:spPr>
          <a:xfrm>
            <a:off x="9898055" y="1443162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1,2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03BC1EF9-14F1-4FBF-BA10-02EEBC324D2B}"/>
              </a:ext>
            </a:extLst>
          </p:cNvPr>
          <p:cNvSpPr txBox="1"/>
          <p:nvPr/>
        </p:nvSpPr>
        <p:spPr>
          <a:xfrm>
            <a:off x="8629066" y="1609568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1,n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F555B548-C396-4112-A018-B67A8CF1FCFA}"/>
              </a:ext>
            </a:extLst>
          </p:cNvPr>
          <p:cNvSpPr txBox="1"/>
          <p:nvPr/>
        </p:nvSpPr>
        <p:spPr>
          <a:xfrm>
            <a:off x="7922035" y="2341420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0,n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378E6D7F-6B36-4ADF-BE2F-AEDB3D3CEF79}"/>
              </a:ext>
            </a:extLst>
          </p:cNvPr>
          <p:cNvSpPr txBox="1"/>
          <p:nvPr/>
        </p:nvSpPr>
        <p:spPr>
          <a:xfrm>
            <a:off x="10796727" y="4437195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1,1</a:t>
            </a:r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779AF1BE-1E23-4C9B-9F68-8EB154EBB1BB}"/>
              </a:ext>
            </a:extLst>
          </p:cNvPr>
          <p:cNvSpPr/>
          <p:nvPr/>
        </p:nvSpPr>
        <p:spPr>
          <a:xfrm>
            <a:off x="4128897" y="2997161"/>
            <a:ext cx="1648691" cy="5403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/>
              <a:t>Correspondre</a:t>
            </a:r>
          </a:p>
        </p:txBody>
      </p:sp>
      <p:cxnSp>
        <p:nvCxnSpPr>
          <p:cNvPr id="84" name="Connecteur : en arc 83">
            <a:extLst>
              <a:ext uri="{FF2B5EF4-FFF2-40B4-BE49-F238E27FC236}">
                <a16:creationId xmlns:a16="http://schemas.microsoft.com/office/drawing/2014/main" id="{426B8156-0D74-4B87-8442-65733697704F}"/>
              </a:ext>
            </a:extLst>
          </p:cNvPr>
          <p:cNvCxnSpPr>
            <a:stCxn id="49" idx="2"/>
            <a:endCxn id="82" idx="0"/>
          </p:cNvCxnSpPr>
          <p:nvPr/>
        </p:nvCxnSpPr>
        <p:spPr>
          <a:xfrm rot="5400000">
            <a:off x="4871376" y="2788435"/>
            <a:ext cx="290594" cy="126859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 : en arc 85">
            <a:extLst>
              <a:ext uri="{FF2B5EF4-FFF2-40B4-BE49-F238E27FC236}">
                <a16:creationId xmlns:a16="http://schemas.microsoft.com/office/drawing/2014/main" id="{9B08E507-26C4-4BA7-B2E8-E54C26EB9BC4}"/>
              </a:ext>
            </a:extLst>
          </p:cNvPr>
          <p:cNvCxnSpPr>
            <a:cxnSpLocks/>
            <a:stCxn id="82" idx="4"/>
            <a:endCxn id="58" idx="3"/>
          </p:cNvCxnSpPr>
          <p:nvPr/>
        </p:nvCxnSpPr>
        <p:spPr>
          <a:xfrm rot="16200000" flipH="1">
            <a:off x="5023474" y="3467258"/>
            <a:ext cx="1178995" cy="1319456"/>
          </a:xfrm>
          <a:prstGeom prst="curvedConnector4">
            <a:avLst>
              <a:gd name="adj1" fmla="val 44453"/>
              <a:gd name="adj2" fmla="val 11732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ZoneTexte 87">
            <a:extLst>
              <a:ext uri="{FF2B5EF4-FFF2-40B4-BE49-F238E27FC236}">
                <a16:creationId xmlns:a16="http://schemas.microsoft.com/office/drawing/2014/main" id="{8CB0F404-C258-4EA3-A0A8-A66CD1E930AE}"/>
              </a:ext>
            </a:extLst>
          </p:cNvPr>
          <p:cNvSpPr txBox="1"/>
          <p:nvPr/>
        </p:nvSpPr>
        <p:spPr>
          <a:xfrm>
            <a:off x="5042728" y="2727252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1,1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6416840E-2EA4-4C25-B356-3F88110F52A5}"/>
              </a:ext>
            </a:extLst>
          </p:cNvPr>
          <p:cNvSpPr txBox="1"/>
          <p:nvPr/>
        </p:nvSpPr>
        <p:spPr>
          <a:xfrm>
            <a:off x="5813586" y="3847136"/>
            <a:ext cx="4359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1,1</a:t>
            </a:r>
          </a:p>
        </p:txBody>
      </p:sp>
    </p:spTree>
    <p:extLst>
      <p:ext uri="{BB962C8B-B14F-4D97-AF65-F5344CB8AC3E}">
        <p14:creationId xmlns:p14="http://schemas.microsoft.com/office/powerpoint/2010/main" val="7400876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59</Words>
  <Application>Microsoft Office PowerPoint</Application>
  <PresentationFormat>Grand écran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Estelle POULY</dc:creator>
  <cp:lastModifiedBy>Estelle POULY</cp:lastModifiedBy>
  <cp:revision>11</cp:revision>
  <dcterms:created xsi:type="dcterms:W3CDTF">2018-04-06T09:41:33Z</dcterms:created>
  <dcterms:modified xsi:type="dcterms:W3CDTF">2018-04-10T08:56:48Z</dcterms:modified>
</cp:coreProperties>
</file>