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E390-B8A9-44BC-923C-DEB498ADE118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49DC-04A4-4C6C-9A63-809561D68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00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E390-B8A9-44BC-923C-DEB498ADE118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49DC-04A4-4C6C-9A63-809561D68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8005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E390-B8A9-44BC-923C-DEB498ADE118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49DC-04A4-4C6C-9A63-809561D68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450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E390-B8A9-44BC-923C-DEB498ADE118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49DC-04A4-4C6C-9A63-809561D68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527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E390-B8A9-44BC-923C-DEB498ADE118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49DC-04A4-4C6C-9A63-809561D68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938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E390-B8A9-44BC-923C-DEB498ADE118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49DC-04A4-4C6C-9A63-809561D68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224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E390-B8A9-44BC-923C-DEB498ADE118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49DC-04A4-4C6C-9A63-809561D68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067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E390-B8A9-44BC-923C-DEB498ADE118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49DC-04A4-4C6C-9A63-809561D68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299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E390-B8A9-44BC-923C-DEB498ADE118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49DC-04A4-4C6C-9A63-809561D68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90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E390-B8A9-44BC-923C-DEB498ADE118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49DC-04A4-4C6C-9A63-809561D68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2363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FE390-B8A9-44BC-923C-DEB498ADE118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049DC-04A4-4C6C-9A63-809561D68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643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FE390-B8A9-44BC-923C-DEB498ADE118}" type="datetimeFigureOut">
              <a:rPr lang="fr-FR" smtClean="0"/>
              <a:t>05/04/2018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049DC-04A4-4C6C-9A63-809561D689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58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90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emmanuel schnell</dc:creator>
  <cp:lastModifiedBy>emmanuel schnell</cp:lastModifiedBy>
  <cp:revision>1</cp:revision>
  <dcterms:created xsi:type="dcterms:W3CDTF">2018-04-05T07:18:36Z</dcterms:created>
  <dcterms:modified xsi:type="dcterms:W3CDTF">2018-04-05T07:19:15Z</dcterms:modified>
</cp:coreProperties>
</file>