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E390-B8A9-44BC-923C-DEB498ADE118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49DC-04A4-4C6C-9A63-809561D689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009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E390-B8A9-44BC-923C-DEB498ADE118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49DC-04A4-4C6C-9A63-809561D689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00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E390-B8A9-44BC-923C-DEB498ADE118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49DC-04A4-4C6C-9A63-809561D689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50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E390-B8A9-44BC-923C-DEB498ADE118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49DC-04A4-4C6C-9A63-809561D689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27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E390-B8A9-44BC-923C-DEB498ADE118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49DC-04A4-4C6C-9A63-809561D689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38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E390-B8A9-44BC-923C-DEB498ADE118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49DC-04A4-4C6C-9A63-809561D689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22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E390-B8A9-44BC-923C-DEB498ADE118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49DC-04A4-4C6C-9A63-809561D689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67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E390-B8A9-44BC-923C-DEB498ADE118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49DC-04A4-4C6C-9A63-809561D689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29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E390-B8A9-44BC-923C-DEB498ADE118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49DC-04A4-4C6C-9A63-809561D689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9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E390-B8A9-44BC-923C-DEB498ADE118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49DC-04A4-4C6C-9A63-809561D689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36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E390-B8A9-44BC-923C-DEB498ADE118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49DC-04A4-4C6C-9A63-809561D689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64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FE390-B8A9-44BC-923C-DEB498ADE118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049DC-04A4-4C6C-9A63-809561D689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58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90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emmanuel schnell</dc:creator>
  <cp:lastModifiedBy>emmanuel schnell</cp:lastModifiedBy>
  <cp:revision>1</cp:revision>
  <dcterms:created xsi:type="dcterms:W3CDTF">2018-04-05T07:18:36Z</dcterms:created>
  <dcterms:modified xsi:type="dcterms:W3CDTF">2018-04-05T07:19:15Z</dcterms:modified>
</cp:coreProperties>
</file>