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936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68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41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05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90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00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80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54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26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86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7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BD458-8336-4AA7-A0D4-29D3F9042DC9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E108B-1E47-48B1-8E84-D33BABE90F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03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http://www.aromasud.fr/boutique/images_produits/obs_neige_gpp-z.jpg" TargetMode="External"/><Relationship Id="rId7" Type="http://schemas.openxmlformats.org/officeDocument/2006/relationships/image" Target="../media/image5.jpeg"/><Relationship Id="rId12" Type="http://schemas.openxmlformats.org/officeDocument/2006/relationships/image" Target="../media/image9.jpeg"/><Relationship Id="rId2" Type="http://schemas.openxmlformats.org/officeDocument/2006/relationships/image" Target="../media/image1.jpe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8.png"/><Relationship Id="rId5" Type="http://schemas.openxmlformats.org/officeDocument/2006/relationships/image" Target="../media/image3.jpeg"/><Relationship Id="rId15" Type="http://schemas.openxmlformats.org/officeDocument/2006/relationships/image" Target="../media/image12.jpeg"/><Relationship Id="rId10" Type="http://schemas.openxmlformats.org/officeDocument/2006/relationships/image" Target="http://maklyst.fr/webroot/js/tinymce/plugins/filemanager/source/pierres-gemmes/pierre-veritable-cornaline.jpg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rc_mi" descr="Image associée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335" y="1771624"/>
            <a:ext cx="1359352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842333" y="571500"/>
            <a:ext cx="4048125" cy="2362200"/>
            <a:chOff x="5759" y="10875"/>
            <a:chExt cx="6376" cy="3720"/>
          </a:xfrm>
        </p:grpSpPr>
        <p:pic>
          <p:nvPicPr>
            <p:cNvPr id="1028" name="Image 9" descr="topaze rouge.jpg"/>
            <p:cNvPicPr>
              <a:picLocks noChangeAspect="1" noChangeArrowheads="1"/>
            </p:cNvPicPr>
            <p:nvPr/>
          </p:nvPicPr>
          <p:blipFill>
            <a:blip r:embed="rId4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9" y="12585"/>
              <a:ext cx="1470" cy="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Image 8" descr="topaze rose.jpg"/>
            <p:cNvPicPr>
              <a:picLocks noChangeAspect="1" noChangeArrowheads="1"/>
            </p:cNvPicPr>
            <p:nvPr/>
          </p:nvPicPr>
          <p:blipFill>
            <a:blip r:embed="rId5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5" y="12676"/>
              <a:ext cx="2520" cy="1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0" name="Image 4" descr="topaze jaune.jpg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231" b="10744"/>
            <a:stretch>
              <a:fillRect/>
            </a:stretch>
          </p:blipFill>
          <p:spPr bwMode="auto">
            <a:xfrm>
              <a:off x="8039" y="11475"/>
              <a:ext cx="2415" cy="1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Image 7" descr="topaze.jpg"/>
            <p:cNvPicPr>
              <a:picLocks noChangeAspect="1" noChangeArrowheads="1"/>
            </p:cNvPicPr>
            <p:nvPr/>
          </p:nvPicPr>
          <p:blipFill>
            <a:blip r:embed="rId7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9" y="10875"/>
              <a:ext cx="1695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2" name="Image 0" descr="Baguer@ réduit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93" y="179387"/>
            <a:ext cx="16764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Image 8" descr="topaze rose.jpg"/>
          <p:cNvPicPr>
            <a:picLocks noChangeAspect="1" noChangeArrowheads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8663" y="441773"/>
            <a:ext cx="2862100" cy="2177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irc_mi" descr="Image associée"/>
          <p:cNvPicPr>
            <a:picLocks noChangeAspect="1" noChangeArrowheads="1"/>
          </p:cNvPicPr>
          <p:nvPr/>
        </p:nvPicPr>
        <p:blipFill>
          <a:blip r:embed="rId9" r:link="rId10">
            <a:clrChange>
              <a:clrFrom>
                <a:srgbClr val="D7D3D0"/>
              </a:clrFrom>
              <a:clrTo>
                <a:srgbClr val="D7D3D0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351" y="4628435"/>
            <a:ext cx="2617476" cy="1956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aigue marine"/>
          <p:cNvPicPr>
            <a:picLocks noChangeAspect="1" noChangeArrowheads="1"/>
          </p:cNvPicPr>
          <p:nvPr/>
        </p:nvPicPr>
        <p:blipFill>
          <a:blip r:embed="rId11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827" y="4401403"/>
            <a:ext cx="2421777" cy="242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calcedoine-turquie-47-55ct_1"/>
          <p:cNvPicPr>
            <a:picLocks noChangeAspect="1" noChangeArrowheads="1"/>
          </p:cNvPicPr>
          <p:nvPr/>
        </p:nvPicPr>
        <p:blipFill>
          <a:blip r:embed="rId1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076" y="179387"/>
            <a:ext cx="1079450" cy="1200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pierre de lun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088" y="4793297"/>
            <a:ext cx="2213842" cy="2226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 descr="pierre de soleil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9" b="8876"/>
          <a:stretch>
            <a:fillRect/>
          </a:stretch>
        </p:blipFill>
        <p:spPr bwMode="auto">
          <a:xfrm>
            <a:off x="8492016" y="2926847"/>
            <a:ext cx="2568551" cy="242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 descr="jade"/>
          <p:cNvPicPr>
            <a:picLocks noChangeAspect="1" noChangeArrowheads="1"/>
          </p:cNvPicPr>
          <p:nvPr/>
        </p:nvPicPr>
        <p:blipFill>
          <a:blip r:embed="rId1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413" y="297062"/>
            <a:ext cx="1563149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173175" y="2976989"/>
            <a:ext cx="3933825" cy="1958975"/>
            <a:chOff x="3630" y="11029"/>
            <a:chExt cx="7800" cy="4476"/>
          </a:xfrm>
        </p:grpSpPr>
        <p:pic>
          <p:nvPicPr>
            <p:cNvPr id="1041" name="Picture 17" descr="carte-du-monde-vierge"/>
            <p:cNvPicPr>
              <a:picLocks noChangeAspect="1" noChangeArrowheads="1"/>
            </p:cNvPicPr>
            <p:nvPr/>
          </p:nvPicPr>
          <p:blipFill>
            <a:blip r:embed="rId16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0" y="11029"/>
              <a:ext cx="7800" cy="4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5922" y="12814"/>
              <a:ext cx="3843" cy="1931"/>
              <a:chOff x="4140" y="3390"/>
              <a:chExt cx="4395" cy="2445"/>
            </a:xfrm>
          </p:grpSpPr>
          <p:sp>
            <p:nvSpPr>
              <p:cNvPr id="7" name="Oval 19"/>
              <p:cNvSpPr>
                <a:spLocks noChangeArrowheads="1"/>
              </p:cNvSpPr>
              <p:nvPr/>
            </p:nvSpPr>
            <p:spPr bwMode="auto">
              <a:xfrm>
                <a:off x="7725" y="4020"/>
                <a:ext cx="285" cy="285"/>
              </a:xfrm>
              <a:prstGeom prst="ellipse">
                <a:avLst/>
              </a:prstGeom>
              <a:solidFill>
                <a:srgbClr val="7F7F7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" name="AutoShape 20"/>
              <p:cNvSpPr>
                <a:spLocks noChangeArrowheads="1"/>
              </p:cNvSpPr>
              <p:nvPr/>
            </p:nvSpPr>
            <p:spPr bwMode="auto">
              <a:xfrm>
                <a:off x="7725" y="4395"/>
                <a:ext cx="360" cy="405"/>
              </a:xfrm>
              <a:custGeom>
                <a:avLst/>
                <a:gdLst>
                  <a:gd name="G0" fmla="+- 3600 0 0"/>
                  <a:gd name="G1" fmla="+- 21600 0 3600"/>
                  <a:gd name="G2" fmla="+- 21600 0 3600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600" y="10800"/>
                    </a:moveTo>
                    <a:cubicBezTo>
                      <a:pt x="3600" y="14776"/>
                      <a:pt x="6824" y="18000"/>
                      <a:pt x="10800" y="18000"/>
                    </a:cubicBezTo>
                    <a:cubicBezTo>
                      <a:pt x="14776" y="18000"/>
                      <a:pt x="18000" y="14776"/>
                      <a:pt x="18000" y="10800"/>
                    </a:cubicBezTo>
                    <a:cubicBezTo>
                      <a:pt x="18000" y="6824"/>
                      <a:pt x="14776" y="3600"/>
                      <a:pt x="10800" y="3600"/>
                    </a:cubicBezTo>
                    <a:cubicBezTo>
                      <a:pt x="6824" y="3600"/>
                      <a:pt x="3600" y="6824"/>
                      <a:pt x="3600" y="1080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" name="Oval 21"/>
              <p:cNvSpPr>
                <a:spLocks noChangeArrowheads="1"/>
              </p:cNvSpPr>
              <p:nvPr/>
            </p:nvSpPr>
            <p:spPr bwMode="auto">
              <a:xfrm>
                <a:off x="8250" y="3570"/>
                <a:ext cx="285" cy="285"/>
              </a:xfrm>
              <a:prstGeom prst="ellipse">
                <a:avLst/>
              </a:prstGeom>
              <a:solidFill>
                <a:srgbClr val="7F7F7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" name="Oval 22"/>
              <p:cNvSpPr>
                <a:spLocks noChangeArrowheads="1"/>
              </p:cNvSpPr>
              <p:nvPr/>
            </p:nvSpPr>
            <p:spPr bwMode="auto">
              <a:xfrm>
                <a:off x="4140" y="4935"/>
                <a:ext cx="285" cy="285"/>
              </a:xfrm>
              <a:prstGeom prst="ellipse">
                <a:avLst/>
              </a:prstGeom>
              <a:solidFill>
                <a:srgbClr val="7F7F7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" name="Oval 23"/>
              <p:cNvSpPr>
                <a:spLocks noChangeArrowheads="1"/>
              </p:cNvSpPr>
              <p:nvPr/>
            </p:nvSpPr>
            <p:spPr bwMode="auto">
              <a:xfrm>
                <a:off x="5925" y="3390"/>
                <a:ext cx="210" cy="180"/>
              </a:xfrm>
              <a:prstGeom prst="ellipse">
                <a:avLst/>
              </a:prstGeom>
              <a:solidFill>
                <a:srgbClr val="7F7F7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" name="Oval 24"/>
              <p:cNvSpPr>
                <a:spLocks noChangeArrowheads="1"/>
              </p:cNvSpPr>
              <p:nvPr/>
            </p:nvSpPr>
            <p:spPr bwMode="auto">
              <a:xfrm>
                <a:off x="6135" y="5550"/>
                <a:ext cx="285" cy="285"/>
              </a:xfrm>
              <a:prstGeom prst="ellipse">
                <a:avLst/>
              </a:prstGeom>
              <a:solidFill>
                <a:srgbClr val="7F7F7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34217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1</cp:revision>
  <dcterms:created xsi:type="dcterms:W3CDTF">2018-02-16T14:49:34Z</dcterms:created>
  <dcterms:modified xsi:type="dcterms:W3CDTF">2018-02-16T14:49:53Z</dcterms:modified>
</cp:coreProperties>
</file>