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0" r:id="rId6"/>
    <p:sldId id="261" r:id="rId7"/>
    <p:sldId id="259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fr-F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814-C9DC-4CEB-A817-DD1C9AF601EF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DFA5-17A7-4E9F-86C6-6A1835EF2C3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814-C9DC-4CEB-A817-DD1C9AF601EF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DFA5-17A7-4E9F-86C6-6A1835EF2C3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814-C9DC-4CEB-A817-DD1C9AF601EF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DFA5-17A7-4E9F-86C6-6A1835EF2C3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814-C9DC-4CEB-A817-DD1C9AF601EF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DFA5-17A7-4E9F-86C6-6A1835EF2C3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814-C9DC-4CEB-A817-DD1C9AF601EF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DFA5-17A7-4E9F-86C6-6A1835EF2C3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814-C9DC-4CEB-A817-DD1C9AF601EF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DFA5-17A7-4E9F-86C6-6A1835EF2C3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814-C9DC-4CEB-A817-DD1C9AF601EF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DFA5-17A7-4E9F-86C6-6A1835EF2C3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814-C9DC-4CEB-A817-DD1C9AF601EF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DFA5-17A7-4E9F-86C6-6A1835EF2C3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814-C9DC-4CEB-A817-DD1C9AF601EF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DFA5-17A7-4E9F-86C6-6A1835EF2C3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814-C9DC-4CEB-A817-DD1C9AF601EF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DFA5-17A7-4E9F-86C6-6A1835EF2C3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814-C9DC-4CEB-A817-DD1C9AF601EF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DFA5-17A7-4E9F-86C6-6A1835EF2C3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5814-C9DC-4CEB-A817-DD1C9AF601EF}" type="datetimeFigureOut">
              <a:rPr lang="fr-FR" smtClean="0"/>
              <a:t>19/01/2018</a:t>
            </a:fld>
            <a:endParaRPr lang="fr-F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4DFA5-17A7-4E9F-86C6-6A1835EF2C3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Les objectifs des stages </a:t>
            </a:r>
            <a:br>
              <a:rPr lang="fr-FR" dirty="0" smtClean="0"/>
            </a:br>
            <a:r>
              <a:rPr lang="fr-FR" dirty="0" smtClean="0"/>
              <a:t>aux CSB </a:t>
            </a:r>
            <a:endParaRPr lang="fr-F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Pratique de Soins dans </a:t>
            </a:r>
            <a:r>
              <a:rPr lang="fr-FR" b="1" dirty="0"/>
              <a:t>la communauté </a:t>
            </a:r>
            <a:r>
              <a:rPr lang="fr-FR" b="1" dirty="0" smtClean="0"/>
              <a:t>1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fr-FR" dirty="0"/>
              <a:t>Découvrir et décrire les déterminants de santé dans une communauté</a:t>
            </a:r>
          </a:p>
          <a:p>
            <a:pPr lvl="0"/>
            <a:r>
              <a:rPr lang="fr-FR" dirty="0" smtClean="0"/>
              <a:t>Se </a:t>
            </a:r>
            <a:r>
              <a:rPr lang="fr-FR" dirty="0"/>
              <a:t>familiariser avec les concepts : santé, santé publique, santé communautaire et soins de santé de base</a:t>
            </a:r>
          </a:p>
          <a:p>
            <a:pPr lvl="0"/>
            <a:r>
              <a:rPr lang="fr-FR" dirty="0"/>
              <a:t>Développer une capacité de collecte, d’analyse et d’interprétation des données relatives au mode de vie d’une communauté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55054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fr-FR" dirty="0" smtClean="0"/>
              <a:t>Maitriser les outils (indicateurs) de mesure de l’état  de santé d’une communauté</a:t>
            </a:r>
          </a:p>
          <a:p>
            <a:pPr lvl="0"/>
            <a:r>
              <a:rPr lang="fr-FR" dirty="0" smtClean="0"/>
              <a:t>Développer une capacité de communication et d’éducation des groupes à risque et de la population d’une communauté. 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Pratiques </a:t>
            </a:r>
            <a:r>
              <a:rPr lang="fr-FR" b="1" dirty="0"/>
              <a:t>de soins dans la communauté 2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endParaRPr lang="fr-FR" dirty="0" smtClean="0"/>
          </a:p>
          <a:p>
            <a:pPr marL="514350" indent="-514350"/>
            <a:r>
              <a:rPr lang="fr-FR" dirty="0" smtClean="0"/>
              <a:t>Assurer un accueil de qualité des personnes, familles…</a:t>
            </a:r>
          </a:p>
          <a:p>
            <a:pPr marL="514350" indent="-514350"/>
            <a:r>
              <a:rPr lang="fr-FR" dirty="0" smtClean="0"/>
              <a:t>Gérer les fichiers des patients</a:t>
            </a:r>
          </a:p>
          <a:p>
            <a:pPr marL="514350" indent="-514350"/>
            <a:r>
              <a:rPr lang="fr-FR" dirty="0" smtClean="0"/>
              <a:t>Assurer l’inscription des patients</a:t>
            </a:r>
          </a:p>
          <a:p>
            <a:pPr marL="514350" indent="-514350"/>
            <a:r>
              <a:rPr lang="fr-FR" dirty="0" smtClean="0"/>
              <a:t>Assister le médecin lors des consultations médicales</a:t>
            </a:r>
          </a:p>
          <a:p>
            <a:pPr marL="514350" indent="-514350"/>
            <a:r>
              <a:rPr lang="fr-FR" dirty="0" smtClean="0"/>
              <a:t>Gérer </a:t>
            </a:r>
            <a:r>
              <a:rPr lang="fr-FR" dirty="0"/>
              <a:t>et délivrer les médicaments </a:t>
            </a:r>
          </a:p>
          <a:p>
            <a:pPr marL="514350" indent="-514350"/>
            <a:r>
              <a:rPr lang="fr-FR" dirty="0"/>
              <a:t>Expliquer aux patients  les doses, l’horaire, les avantages et les effets indésirables des médicaments</a:t>
            </a:r>
          </a:p>
          <a:p>
            <a:pPr marL="514350" indent="-514350"/>
            <a:r>
              <a:rPr lang="fr-FR" dirty="0"/>
              <a:t>Assurer la bonne gestion du stock médicamenteux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/>
            <a:r>
              <a:rPr lang="fr-FR" dirty="0"/>
              <a:t>Assurer la prise du poids </a:t>
            </a:r>
            <a:r>
              <a:rPr lang="fr-FR" dirty="0" smtClean="0"/>
              <a:t>et de </a:t>
            </a:r>
            <a:r>
              <a:rPr lang="fr-FR" dirty="0"/>
              <a:t>la taille des enfants fréquentant le CSB pour une consultation </a:t>
            </a:r>
            <a:r>
              <a:rPr lang="fr-FR" dirty="0" smtClean="0"/>
              <a:t>médicale  </a:t>
            </a:r>
            <a:r>
              <a:rPr lang="fr-FR" dirty="0"/>
              <a:t>ou pour la vaccination</a:t>
            </a:r>
          </a:p>
          <a:p>
            <a:pPr lvl="0"/>
            <a:r>
              <a:rPr lang="fr-FR" dirty="0"/>
              <a:t>Inscrire </a:t>
            </a:r>
            <a:r>
              <a:rPr lang="fr-FR" dirty="0" smtClean="0"/>
              <a:t>le </a:t>
            </a:r>
            <a:r>
              <a:rPr lang="fr-FR" dirty="0"/>
              <a:t>poids et la taille de l’enfant  sur le carnet de santé : les courbes de suivi de la croissance</a:t>
            </a:r>
          </a:p>
          <a:p>
            <a:pPr lvl="0"/>
            <a:r>
              <a:rPr lang="fr-FR" dirty="0"/>
              <a:t>Détecter les enfants à risque de surpoids ou de dénutrition et assurer des séances d’éducation nutritionnelle  au profit des mères</a:t>
            </a:r>
          </a:p>
          <a:p>
            <a:pPr lvl="0"/>
            <a:r>
              <a:rPr lang="fr-FR" dirty="0"/>
              <a:t>Assurer la vaccination des enfants cibles du programme national de vaccination </a:t>
            </a:r>
          </a:p>
          <a:p>
            <a:pPr lvl="0"/>
            <a:r>
              <a:rPr lang="fr-FR" dirty="0"/>
              <a:t>Gérer  efficacement le stock des vaccins tout en respectant la chaine de froid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fr-FR" dirty="0"/>
              <a:t>Trier les enfants présentant des infections graves : diarrhée aigue, infection respiratoire aigue selon les recommandations des programmes nationaux de santé</a:t>
            </a:r>
          </a:p>
          <a:p>
            <a:pPr lvl="0"/>
            <a:r>
              <a:rPr lang="fr-FR" dirty="0"/>
              <a:t>Assurer une éducation thérapeutique des tuberculeux</a:t>
            </a:r>
          </a:p>
          <a:p>
            <a:pPr lvl="0"/>
            <a:r>
              <a:rPr lang="fr-FR" dirty="0"/>
              <a:t>Assurer une meilleure prise en charge des </a:t>
            </a:r>
            <a:r>
              <a:rPr lang="fr-FR" dirty="0" smtClean="0"/>
              <a:t>chroniques</a:t>
            </a:r>
            <a:r>
              <a:rPr lang="fr-FR" dirty="0"/>
              <a:t> : diabétiques, hypertendus..</a:t>
            </a:r>
          </a:p>
          <a:p>
            <a:pPr lvl="0"/>
            <a:r>
              <a:rPr lang="fr-FR" dirty="0"/>
              <a:t>Participer activement  au suivi des femmes enceintes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620688"/>
            <a:ext cx="8147248" cy="55054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fr-FR" dirty="0" smtClean="0"/>
              <a:t>Réaliser des enquêtes épidémiologiques autour des cas de maladies à déclaration obligatoire (MDO)</a:t>
            </a:r>
          </a:p>
          <a:p>
            <a:pPr lvl="0"/>
            <a:r>
              <a:rPr lang="fr-FR" dirty="0" smtClean="0"/>
              <a:t>Organiser des séances d’éducation pour la santé au profit des chroniques et des groupes à risque</a:t>
            </a:r>
          </a:p>
          <a:p>
            <a:pPr lvl="0"/>
            <a:r>
              <a:rPr lang="fr-FR" dirty="0" smtClean="0"/>
              <a:t>Assurer les actes de soins : injections, pansements.....</a:t>
            </a:r>
          </a:p>
          <a:p>
            <a:pPr lvl="0"/>
            <a:r>
              <a:rPr lang="fr-FR" dirty="0" smtClean="0"/>
              <a:t>Utiliser d’une façon rationnelle les biens du CSB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95538" y="692694"/>
          <a:ext cx="8291262" cy="410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0"/>
                <a:gridCol w="792088"/>
                <a:gridCol w="864096"/>
                <a:gridCol w="702974"/>
                <a:gridCol w="881202"/>
                <a:gridCol w="1882552"/>
              </a:tblGrid>
              <a:tr h="684076">
                <a:tc rowSpan="2">
                  <a:txBody>
                    <a:bodyPr/>
                    <a:lstStyle/>
                    <a:p>
                      <a:pPr algn="ctr"/>
                      <a:endParaRPr lang="fr-FR" b="1" dirty="0" smtClean="0"/>
                    </a:p>
                    <a:p>
                      <a:pPr algn="ctr"/>
                      <a:r>
                        <a:rPr lang="fr-FR" b="1" dirty="0" smtClean="0"/>
                        <a:t>OBJECTIF</a:t>
                      </a:r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REALISATION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MAITRISE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DIFFICULTES</a:t>
                      </a:r>
                      <a:endParaRPr lang="fr-FR" b="1" dirty="0"/>
                    </a:p>
                  </a:txBody>
                  <a:tcPr/>
                </a:tc>
              </a:tr>
              <a:tr h="684076">
                <a:tc v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OUI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NON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OUI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1" dirty="0" smtClean="0"/>
                        <a:t>-</a:t>
                      </a:r>
                    </a:p>
                  </a:txBody>
                  <a:tcPr/>
                </a:tc>
              </a:tr>
              <a:tr h="684076">
                <a:tc>
                  <a:txBody>
                    <a:bodyPr/>
                    <a:lstStyle/>
                    <a:p>
                      <a:r>
                        <a:rPr lang="fr-FR" dirty="0" smtClean="0"/>
                        <a:t>1.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84076">
                <a:tc>
                  <a:txBody>
                    <a:bodyPr/>
                    <a:lstStyle/>
                    <a:p>
                      <a:r>
                        <a:rPr lang="fr-FR" dirty="0" smtClean="0"/>
                        <a:t>2.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84076"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84076">
                <a:tc>
                  <a:txBody>
                    <a:bodyPr/>
                    <a:lstStyle/>
                    <a:p>
                      <a:r>
                        <a:rPr lang="fr-FR" dirty="0" smtClean="0"/>
                        <a:t>4.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199</Words>
  <Application>Microsoft Office PowerPoint</Application>
  <PresentationFormat>Affichage à l'écran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do Office</vt:lpstr>
      <vt:lpstr>Les objectifs des stages  aux CSB </vt:lpstr>
      <vt:lpstr> Pratique de Soins dans la communauté 1 </vt:lpstr>
      <vt:lpstr>Présentation PowerPoint</vt:lpstr>
      <vt:lpstr> Pratiques de soins dans la communauté 2 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objectifs des stages  aux CSB</dc:title>
  <dc:creator>AYCHOUCHA</dc:creator>
  <cp:lastModifiedBy>Karim BOUGATEF</cp:lastModifiedBy>
  <cp:revision>5</cp:revision>
  <dcterms:created xsi:type="dcterms:W3CDTF">2015-09-15T21:25:41Z</dcterms:created>
  <dcterms:modified xsi:type="dcterms:W3CDTF">2018-01-19T21:06:03Z</dcterms:modified>
</cp:coreProperties>
</file>