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79" autoAdjust="0"/>
    <p:restoredTop sz="94660"/>
  </p:normalViewPr>
  <p:slideViewPr>
    <p:cSldViewPr snapToGrid="0">
      <p:cViewPr varScale="1">
        <p:scale>
          <a:sx n="56" d="100"/>
          <a:sy n="56" d="100"/>
        </p:scale>
        <p:origin x="715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CD3E2-30EE-4501-A638-3A63DAC61D64}" type="datetimeFigureOut">
              <a:rPr lang="fr-FR" smtClean="0"/>
              <a:t>22/12/2017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0FE76-B919-40EF-A383-74910EB4C8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159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CD3E2-30EE-4501-A638-3A63DAC61D64}" type="datetimeFigureOut">
              <a:rPr lang="fr-FR" smtClean="0"/>
              <a:t>22/12/2017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0FE76-B919-40EF-A383-74910EB4C8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5213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CD3E2-30EE-4501-A638-3A63DAC61D64}" type="datetimeFigureOut">
              <a:rPr lang="fr-FR" smtClean="0"/>
              <a:t>22/12/2017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0FE76-B919-40EF-A383-74910EB4C8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5287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CD3E2-30EE-4501-A638-3A63DAC61D64}" type="datetimeFigureOut">
              <a:rPr lang="fr-FR" smtClean="0"/>
              <a:t>22/12/2017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0FE76-B919-40EF-A383-74910EB4C8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3344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CD3E2-30EE-4501-A638-3A63DAC61D64}" type="datetimeFigureOut">
              <a:rPr lang="fr-FR" smtClean="0"/>
              <a:t>22/12/2017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0FE76-B919-40EF-A383-74910EB4C8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2684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CD3E2-30EE-4501-A638-3A63DAC61D64}" type="datetimeFigureOut">
              <a:rPr lang="fr-FR" smtClean="0"/>
              <a:t>22/12/2017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0FE76-B919-40EF-A383-74910EB4C8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9128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CD3E2-30EE-4501-A638-3A63DAC61D64}" type="datetimeFigureOut">
              <a:rPr lang="fr-FR" smtClean="0"/>
              <a:t>22/12/2017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0FE76-B919-40EF-A383-74910EB4C8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1924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CD3E2-30EE-4501-A638-3A63DAC61D64}" type="datetimeFigureOut">
              <a:rPr lang="fr-FR" smtClean="0"/>
              <a:t>22/12/2017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0FE76-B919-40EF-A383-74910EB4C8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8887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CD3E2-30EE-4501-A638-3A63DAC61D64}" type="datetimeFigureOut">
              <a:rPr lang="fr-FR" smtClean="0"/>
              <a:t>22/12/2017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0FE76-B919-40EF-A383-74910EB4C8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312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CD3E2-30EE-4501-A638-3A63DAC61D64}" type="datetimeFigureOut">
              <a:rPr lang="fr-FR" smtClean="0"/>
              <a:t>22/12/2017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0FE76-B919-40EF-A383-74910EB4C8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3611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CD3E2-30EE-4501-A638-3A63DAC61D64}" type="datetimeFigureOut">
              <a:rPr lang="fr-FR" smtClean="0"/>
              <a:t>22/12/2017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0FE76-B919-40EF-A383-74910EB4C8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6983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CD3E2-30EE-4501-A638-3A63DAC61D64}" type="datetimeFigureOut">
              <a:rPr lang="fr-FR" smtClean="0"/>
              <a:t>22/12/2017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0FE76-B919-40EF-A383-74910EB4C8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7824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aymond%20pentier\Desktop\&#176;Octobre%202017\Tabul&#176;%20pour%20ZT%20dans%20PPt.docx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file:///C:\Users\raymond%20pentier\Desktop\&#176;Octobre%202017\Tabulations.JPG" TargetMode="Externa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479675"/>
          </a:xfrm>
        </p:spPr>
        <p:txBody>
          <a:bodyPr>
            <a:normAutofit fontScale="90000"/>
          </a:bodyPr>
          <a:lstStyle/>
          <a:p>
            <a:r>
              <a:rPr lang="fr-FR" sz="8000" b="1" dirty="0" smtClean="0"/>
              <a:t>Démo pour </a:t>
            </a:r>
            <a:r>
              <a:rPr lang="fr-FR" sz="8000" b="1" dirty="0" smtClean="0"/>
              <a:t/>
            </a:r>
            <a:br>
              <a:rPr lang="fr-FR" sz="8000" b="1" dirty="0" smtClean="0"/>
            </a:br>
            <a:r>
              <a:rPr lang="fr-FR" sz="10700" b="1" dirty="0" smtClean="0">
                <a:solidFill>
                  <a:srgbClr val="FF0000"/>
                </a:solidFill>
              </a:rPr>
              <a:t>emica33</a:t>
            </a:r>
            <a:endParaRPr lang="fr-FR" sz="10700" b="1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231086" y="5471885"/>
            <a:ext cx="2351314" cy="772886"/>
          </a:xfrm>
        </p:spPr>
        <p:txBody>
          <a:bodyPr>
            <a:normAutofit/>
          </a:bodyPr>
          <a:lstStyle/>
          <a:p>
            <a:r>
              <a:rPr lang="fr-FR" sz="4000" dirty="0" smtClean="0"/>
              <a:t>CCM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187649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529388"/>
            <a:ext cx="7796212" cy="1909012"/>
          </a:xfrm>
        </p:spPr>
        <p:txBody>
          <a:bodyPr>
            <a:normAutofit/>
          </a:bodyPr>
          <a:lstStyle/>
          <a:p>
            <a:pPr>
              <a:tabLst>
                <a:tab pos="0" algn="l"/>
                <a:tab pos="2784475" algn="ctr"/>
                <a:tab pos="5556250" algn="r"/>
              </a:tabLst>
            </a:pPr>
            <a:r>
              <a:rPr lang="fr-FR" sz="2400" dirty="0" smtClean="0"/>
              <a:t>	-------------------------------------------	Bonjour	------------------------------------</a:t>
            </a:r>
          </a:p>
          <a:p>
            <a:pPr>
              <a:tabLst>
                <a:tab pos="0" algn="l"/>
                <a:tab pos="2784475" algn="ctr"/>
                <a:tab pos="5556250" algn="r"/>
              </a:tabLst>
            </a:pPr>
            <a:r>
              <a:rPr lang="fr-FR" sz="2400" dirty="0"/>
              <a:t>	</a:t>
            </a:r>
            <a:r>
              <a:rPr lang="fr-FR" sz="2400" dirty="0" smtClean="0"/>
              <a:t>	Nous allons faire quelque chose	</a:t>
            </a:r>
            <a:endParaRPr lang="fr-FR" sz="2400" dirty="0"/>
          </a:p>
        </p:txBody>
      </p:sp>
      <p:sp>
        <p:nvSpPr>
          <p:cNvPr id="8" name="Vague 7"/>
          <p:cNvSpPr/>
          <p:nvPr/>
        </p:nvSpPr>
        <p:spPr>
          <a:xfrm rot="20975998">
            <a:off x="6963405" y="2792689"/>
            <a:ext cx="3701143" cy="2885353"/>
          </a:xfrm>
          <a:prstGeom prst="wave">
            <a:avLst>
              <a:gd name="adj1" fmla="val 12500"/>
              <a:gd name="adj2" fmla="val 2353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Ça ne marche pas dans Powerpoint directement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71012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0813316"/>
              </p:ext>
            </p:extLst>
          </p:nvPr>
        </p:nvGraphicFramePr>
        <p:xfrm>
          <a:off x="1223876" y="1528549"/>
          <a:ext cx="6860641" cy="50367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r:id="rId3" imgW="5787072" imgH="4248873" progId="Word.Document.12">
                  <p:link updateAutomatic="1"/>
                </p:oleObj>
              </mc:Choice>
              <mc:Fallback>
                <p:oleObj name="Document" r:id="rId3" imgW="5787072" imgH="4248873" progId="Word.Documen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23876" y="1528549"/>
                        <a:ext cx="6860641" cy="50367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archemin horizontal 2"/>
          <p:cNvSpPr/>
          <p:nvPr/>
        </p:nvSpPr>
        <p:spPr>
          <a:xfrm>
            <a:off x="5849257" y="101600"/>
            <a:ext cx="6226628" cy="870858"/>
          </a:xfrm>
          <a:prstGeom prst="horizontalScrol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Pas de problème avec un fichier Word inséré</a:t>
            </a:r>
            <a:endParaRPr lang="fr-FR" sz="2400" b="1" dirty="0"/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543763"/>
              </p:ext>
            </p:extLst>
          </p:nvPr>
        </p:nvGraphicFramePr>
        <p:xfrm>
          <a:off x="6086475" y="3417888"/>
          <a:ext cx="19050" cy="1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HTML Document" r:id="rId5" imgW="0" imgH="0" progId="htmlfile">
                  <p:link updateAutomatic="1"/>
                </p:oleObj>
              </mc:Choice>
              <mc:Fallback>
                <p:oleObj name="HTML Document" r:id="rId5" imgW="0" imgH="0" progId="htmlfile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86475" y="3417888"/>
                        <a:ext cx="19050" cy="19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0487513"/>
              </p:ext>
            </p:extLst>
          </p:nvPr>
        </p:nvGraphicFramePr>
        <p:xfrm>
          <a:off x="6086475" y="3417888"/>
          <a:ext cx="19050" cy="1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HTML Document" r:id="rId5" imgW="0" imgH="0" progId="htmlfile">
                  <p:link updateAutomatic="1"/>
                </p:oleObj>
              </mc:Choice>
              <mc:Fallback>
                <p:oleObj name="HTML Document" r:id="rId5" imgW="0" imgH="0" progId="htmlfile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86475" y="3417888"/>
                        <a:ext cx="19050" cy="19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8694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18</Words>
  <Application>Microsoft Office PowerPoint</Application>
  <PresentationFormat>Grand écran</PresentationFormat>
  <Paragraphs>6</Paragraphs>
  <Slides>3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Liens</vt:lpstr>
      </vt:variant>
      <vt:variant>
        <vt:i4>3</vt:i4>
      </vt:variant>
      <vt:variant>
        <vt:lpstr>Titres des diapositives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Thème Office</vt:lpstr>
      <vt:lpstr>C:\Users\raymond pentier\Desktop\°Octobre 2017\Tabul° pour ZT dans PPt.docx</vt:lpstr>
      <vt:lpstr>C:\Users\raymond pentier\Desktop\°Octobre 2017\Tabulations.JPG</vt:lpstr>
      <vt:lpstr>C:\Users\raymond pentier\Desktop\°Octobre 2017\Tabulations.JPG</vt:lpstr>
      <vt:lpstr>Démo pour  emica33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Démo pour AMZAZA</dc:title>
  <dc:creator>Raymond PENTIER</dc:creator>
  <cp:lastModifiedBy>Raymond PENTIER</cp:lastModifiedBy>
  <cp:revision>6</cp:revision>
  <dcterms:created xsi:type="dcterms:W3CDTF">2017-12-21T00:51:32Z</dcterms:created>
  <dcterms:modified xsi:type="dcterms:W3CDTF">2017-12-22T20:38:16Z</dcterms:modified>
</cp:coreProperties>
</file>