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81AD70-978B-466C-A483-129AC76E5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B14EFC-CB26-4BF3-B593-6F0A1F0D7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56891A-60D4-413E-9719-286F8C0C7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D5337B-609E-4BFF-AF65-E721FEF0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FDDD88-9B23-4348-B9D3-8ED55E6C7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07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FEBBB2-7DC5-4171-B94C-816996FC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93C87E9-E2C0-49B4-B2F3-98C42BAC6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75DC3C-B7D5-4535-BD68-CB3433155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C09DB8-0ECB-431E-8016-0969F6817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3997FC-2C9A-4238-B732-8F1A3C7C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53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ABAE952-1A50-4988-B899-093B0B1A9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FF53BB-270F-4B2B-99C6-A82158A0D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49FFC0-BDA6-43BD-971D-0E5CE35D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DA8BC8-7E91-46FC-B901-1A695C1C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E1CCA1-1A9A-4796-B3E1-A50256BA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88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799CB-76E7-4C56-82DD-B6FB7D32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80B7F9-6B45-4948-A6F4-87AA72017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89C1C1-9FBE-4239-82BB-808A6E4D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D8565A-9E54-4C23-AB97-7D81D8CF9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9613E7-CA26-4F64-97D4-74238AA1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16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FC12DE-BAC6-4B59-A1F7-D99C1F1C5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32AF97-BA9E-484D-8C3A-16D0FFD85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5F0B94-8942-4993-9392-C090EBB2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D5EB6B-FC6D-4865-AD5C-CFCA0C802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C66733-7F31-40EC-9982-F7B33F74E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09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7A9D20-FD12-409F-9891-84684E8A2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6C00A9-2E42-46E2-81BA-D09477DB99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4CE9BB-FAB8-40AE-9842-97D170558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B4DEAB-1383-44A8-9F01-3B16BADB4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EBA03B-B9F5-48A1-9CC5-84F141C5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C921EA-52C4-4D5E-9A22-624277E7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45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F9032-60A1-4F16-8F85-5B98223D7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CED5C3-511F-460B-B766-CDDBE834A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CA91C9-8372-498F-ACDD-57E6047F4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FEC4FA-44BF-4E27-90F6-190771A1E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EA65BE-5F4A-4160-8583-B8E456E08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A7DE29-A728-4C3D-B978-7E3358FF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FC9737F-7D6D-4B84-959F-159A3D67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D22064-19B2-444E-8993-DC3DF14E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25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E943A-35DD-4A49-AEF6-FC73B588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A54366-E9AE-447F-875D-47BBF812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03E893-0817-456B-BCE4-50AEDED83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33CF79-0EE6-4E6A-8352-06A2BE43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74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40A7BF-1CAC-4DBD-965C-04C7A371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561FDB-49AD-41A4-A7C2-DB30D24C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D573E9-7A6D-45C8-975A-C46C41CF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19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F9367C-86CF-4B37-8BE4-4BC523096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8DF58D-1615-4324-B35A-EBB271017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AD97D8-B1FB-4133-814C-37B4DE2CB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4CCE05-72CC-4E2A-A472-1FC1916F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2B89CE-1D09-4EBF-8639-37D636FC8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AD48A3-7ADA-4442-8B5A-0D436994F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23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C00B44-F4E6-4B2F-B149-87C0C5EEB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D2B1D52-1AD6-4489-A184-50B0AD8B0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E27DB3-2661-4434-AC92-0911A9FAD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13B200-BC65-4F79-B2AA-E1C58C0D4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9F8C4D-512D-4132-AB20-93605B803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725B91-0774-4A06-9351-5BD7C808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94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753585F-1833-4444-877F-5784D96EA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9A1D7A-D385-458B-ADF1-7D29411FB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9EA6BB-9558-4558-9DDC-325C22E58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16FEE-2975-4F6B-BAA7-E774F943B725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15C648-A3A1-4C9E-BCC0-7395E8A8A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1AC707-822E-402E-9DF1-5F2E608F4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C38C-5029-4B1C-BF58-854241801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27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5791613-609B-4698-AA21-60C7D50F6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413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yves cefaliello</dc:creator>
  <cp:lastModifiedBy>yves cefaliello</cp:lastModifiedBy>
  <cp:revision>1</cp:revision>
  <dcterms:created xsi:type="dcterms:W3CDTF">2017-12-11T15:57:38Z</dcterms:created>
  <dcterms:modified xsi:type="dcterms:W3CDTF">2017-12-11T15:58:00Z</dcterms:modified>
</cp:coreProperties>
</file>