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21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3" r:id="rId3"/>
    <p:sldId id="268" r:id="rId4"/>
    <p:sldId id="264" r:id="rId5"/>
    <p:sldId id="269" r:id="rId6"/>
    <p:sldId id="270" r:id="rId7"/>
    <p:sldId id="265" r:id="rId8"/>
    <p:sldId id="266" r:id="rId9"/>
    <p:sldId id="267" r:id="rId10"/>
    <p:sldId id="262" r:id="rId11"/>
    <p:sldId id="257" r:id="rId12"/>
    <p:sldId id="259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0960" autoAdjust="0"/>
  </p:normalViewPr>
  <p:slideViewPr>
    <p:cSldViewPr snapToGrid="0">
      <p:cViewPr varScale="1">
        <p:scale>
          <a:sx n="58" d="100"/>
          <a:sy n="58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ADE46-6547-44E1-A9E6-50E89076D38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06A33E-7443-41C3-8906-4D3AD46E8B33}">
      <dgm:prSet phldrT="[Texte]"/>
      <dgm:spPr/>
      <dgm:t>
        <a:bodyPr/>
        <a:lstStyle/>
        <a:p>
          <a:r>
            <a:rPr lang="fr-FR" dirty="0"/>
            <a:t>L’action</a:t>
          </a:r>
        </a:p>
      </dgm:t>
    </dgm:pt>
    <dgm:pt modelId="{6BD7AE9E-5B49-41D8-A9B4-997810D67742}" type="parTrans" cxnId="{3774F2BA-8E3D-4D99-97D0-BD9E3324C501}">
      <dgm:prSet/>
      <dgm:spPr/>
      <dgm:t>
        <a:bodyPr/>
        <a:lstStyle/>
        <a:p>
          <a:endParaRPr lang="fr-FR"/>
        </a:p>
      </dgm:t>
    </dgm:pt>
    <dgm:pt modelId="{286A2B5C-E781-481E-BCE5-978FB921F68A}" type="sibTrans" cxnId="{3774F2BA-8E3D-4D99-97D0-BD9E3324C501}">
      <dgm:prSet/>
      <dgm:spPr/>
      <dgm:t>
        <a:bodyPr/>
        <a:lstStyle/>
        <a:p>
          <a:endParaRPr lang="fr-FR"/>
        </a:p>
      </dgm:t>
    </dgm:pt>
    <dgm:pt modelId="{F8498F51-2B90-43F8-BE20-A17910044C60}">
      <dgm:prSet phldrT="[Texte]"/>
      <dgm:spPr/>
      <dgm:t>
        <a:bodyPr/>
        <a:lstStyle/>
        <a:p>
          <a:r>
            <a:rPr lang="fr-FR" dirty="0"/>
            <a:t>La nouveauté</a:t>
          </a:r>
        </a:p>
      </dgm:t>
    </dgm:pt>
    <dgm:pt modelId="{EB87ADBD-64F0-4A82-836A-8370C1DC04CC}" type="parTrans" cxnId="{8C38C54B-E70E-4D48-AB1E-5A7AA816E176}">
      <dgm:prSet/>
      <dgm:spPr/>
      <dgm:t>
        <a:bodyPr/>
        <a:lstStyle/>
        <a:p>
          <a:endParaRPr lang="fr-FR"/>
        </a:p>
      </dgm:t>
    </dgm:pt>
    <dgm:pt modelId="{5B2CD94F-EAE7-4C2F-B8F7-865A7623DDA8}" type="sibTrans" cxnId="{8C38C54B-E70E-4D48-AB1E-5A7AA816E176}">
      <dgm:prSet/>
      <dgm:spPr/>
      <dgm:t>
        <a:bodyPr/>
        <a:lstStyle/>
        <a:p>
          <a:endParaRPr lang="fr-FR"/>
        </a:p>
      </dgm:t>
    </dgm:pt>
    <dgm:pt modelId="{D5AB695A-02C9-432F-8960-8F7B18FCD69F}">
      <dgm:prSet phldrT="[Texte]"/>
      <dgm:spPr/>
      <dgm:t>
        <a:bodyPr/>
        <a:lstStyle/>
        <a:p>
          <a:r>
            <a:rPr lang="fr-FR" dirty="0"/>
            <a:t>La curiosité</a:t>
          </a:r>
        </a:p>
      </dgm:t>
    </dgm:pt>
    <dgm:pt modelId="{97F53AEF-D54D-4470-BBC4-26810C463692}" type="parTrans" cxnId="{EC8B88BD-5724-4F7F-B790-CD0802F74DB9}">
      <dgm:prSet/>
      <dgm:spPr/>
      <dgm:t>
        <a:bodyPr/>
        <a:lstStyle/>
        <a:p>
          <a:endParaRPr lang="fr-FR"/>
        </a:p>
      </dgm:t>
    </dgm:pt>
    <dgm:pt modelId="{FFA91D52-DD4C-4836-B683-5811F867BF74}" type="sibTrans" cxnId="{EC8B88BD-5724-4F7F-B790-CD0802F74DB9}">
      <dgm:prSet/>
      <dgm:spPr/>
      <dgm:t>
        <a:bodyPr/>
        <a:lstStyle/>
        <a:p>
          <a:endParaRPr lang="fr-FR"/>
        </a:p>
      </dgm:t>
    </dgm:pt>
    <dgm:pt modelId="{CB7DC6CA-5715-4D5B-AAAE-BBD163ABABF5}">
      <dgm:prSet phldrT="[Texte]"/>
      <dgm:spPr/>
      <dgm:t>
        <a:bodyPr/>
        <a:lstStyle/>
        <a:p>
          <a:r>
            <a:rPr lang="fr-FR" dirty="0"/>
            <a:t>Le challenge</a:t>
          </a:r>
        </a:p>
      </dgm:t>
    </dgm:pt>
    <dgm:pt modelId="{B1C6EC67-75CF-4A20-AE3D-BDB3969BC327}" type="parTrans" cxnId="{6D80CAFD-CA3C-4A5D-A534-88EBF5CD78A8}">
      <dgm:prSet/>
      <dgm:spPr/>
      <dgm:t>
        <a:bodyPr/>
        <a:lstStyle/>
        <a:p>
          <a:endParaRPr lang="fr-FR"/>
        </a:p>
      </dgm:t>
    </dgm:pt>
    <dgm:pt modelId="{0E1FACCF-D60F-428C-BBDE-668745AA1952}" type="sibTrans" cxnId="{6D80CAFD-CA3C-4A5D-A534-88EBF5CD78A8}">
      <dgm:prSet/>
      <dgm:spPr/>
      <dgm:t>
        <a:bodyPr/>
        <a:lstStyle/>
        <a:p>
          <a:endParaRPr lang="fr-FR"/>
        </a:p>
      </dgm:t>
    </dgm:pt>
    <dgm:pt modelId="{8B3DD74D-7559-4C54-AF73-01C76A3A7C8C}">
      <dgm:prSet phldrT="[Texte]"/>
      <dgm:spPr/>
      <dgm:t>
        <a:bodyPr/>
        <a:lstStyle/>
        <a:p>
          <a:r>
            <a:rPr lang="fr-FR" dirty="0"/>
            <a:t>Les échanges</a:t>
          </a:r>
        </a:p>
      </dgm:t>
    </dgm:pt>
    <dgm:pt modelId="{F4851C9C-0334-40F0-8763-4FC2ADC47D13}" type="parTrans" cxnId="{96B1FA68-150E-4FFA-ACAF-6526EA4DA335}">
      <dgm:prSet/>
      <dgm:spPr/>
      <dgm:t>
        <a:bodyPr/>
        <a:lstStyle/>
        <a:p>
          <a:endParaRPr lang="fr-FR"/>
        </a:p>
      </dgm:t>
    </dgm:pt>
    <dgm:pt modelId="{CF204BCF-CC15-4A2E-9173-EF37DC63879F}" type="sibTrans" cxnId="{96B1FA68-150E-4FFA-ACAF-6526EA4DA335}">
      <dgm:prSet/>
      <dgm:spPr/>
      <dgm:t>
        <a:bodyPr/>
        <a:lstStyle/>
        <a:p>
          <a:endParaRPr lang="fr-FR"/>
        </a:p>
      </dgm:t>
    </dgm:pt>
    <dgm:pt modelId="{EE844C7B-53FB-4B6C-B3BA-0840DFAEA613}" type="pres">
      <dgm:prSet presAssocID="{CEDADE46-6547-44E1-A9E6-50E89076D38B}" presName="Name0" presStyleCnt="0">
        <dgm:presLayoutVars>
          <dgm:dir/>
          <dgm:resizeHandles val="exact"/>
        </dgm:presLayoutVars>
      </dgm:prSet>
      <dgm:spPr/>
    </dgm:pt>
    <dgm:pt modelId="{2ABDDE38-4C61-4470-9E07-AA0EADDF500A}" type="pres">
      <dgm:prSet presAssocID="{CEDADE46-6547-44E1-A9E6-50E89076D38B}" presName="cycle" presStyleCnt="0"/>
      <dgm:spPr/>
    </dgm:pt>
    <dgm:pt modelId="{AC6412D9-3940-4BFA-AA9A-E29CF639477B}" type="pres">
      <dgm:prSet presAssocID="{BE06A33E-7443-41C3-8906-4D3AD46E8B33}" presName="nodeFirstNode" presStyleLbl="node1" presStyleIdx="0" presStyleCnt="5">
        <dgm:presLayoutVars>
          <dgm:bulletEnabled val="1"/>
        </dgm:presLayoutVars>
      </dgm:prSet>
      <dgm:spPr/>
    </dgm:pt>
    <dgm:pt modelId="{39211E7D-FA4C-4AF2-B5F9-6B9D816EAA13}" type="pres">
      <dgm:prSet presAssocID="{286A2B5C-E781-481E-BCE5-978FB921F68A}" presName="sibTransFirstNode" presStyleLbl="bgShp" presStyleIdx="0" presStyleCnt="1"/>
      <dgm:spPr/>
    </dgm:pt>
    <dgm:pt modelId="{E63F0690-27F4-4F88-837E-961F28130813}" type="pres">
      <dgm:prSet presAssocID="{F8498F51-2B90-43F8-BE20-A17910044C60}" presName="nodeFollowingNodes" presStyleLbl="node1" presStyleIdx="1" presStyleCnt="5">
        <dgm:presLayoutVars>
          <dgm:bulletEnabled val="1"/>
        </dgm:presLayoutVars>
      </dgm:prSet>
      <dgm:spPr/>
    </dgm:pt>
    <dgm:pt modelId="{B98C1151-61D0-4396-A133-76539AC96520}" type="pres">
      <dgm:prSet presAssocID="{D5AB695A-02C9-432F-8960-8F7B18FCD69F}" presName="nodeFollowingNodes" presStyleLbl="node1" presStyleIdx="2" presStyleCnt="5">
        <dgm:presLayoutVars>
          <dgm:bulletEnabled val="1"/>
        </dgm:presLayoutVars>
      </dgm:prSet>
      <dgm:spPr/>
    </dgm:pt>
    <dgm:pt modelId="{D148F7E9-D98B-4179-8C66-7D61A5A61233}" type="pres">
      <dgm:prSet presAssocID="{CB7DC6CA-5715-4D5B-AAAE-BBD163ABABF5}" presName="nodeFollowingNodes" presStyleLbl="node1" presStyleIdx="3" presStyleCnt="5">
        <dgm:presLayoutVars>
          <dgm:bulletEnabled val="1"/>
        </dgm:presLayoutVars>
      </dgm:prSet>
      <dgm:spPr/>
    </dgm:pt>
    <dgm:pt modelId="{276F79BE-1000-4FD5-B734-0A1E44CE1D75}" type="pres">
      <dgm:prSet presAssocID="{8B3DD74D-7559-4C54-AF73-01C76A3A7C8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3CE4C2B-C849-4ABB-9E4E-88076E577D68}" type="presOf" srcId="{BE06A33E-7443-41C3-8906-4D3AD46E8B33}" destId="{AC6412D9-3940-4BFA-AA9A-E29CF639477B}" srcOrd="0" destOrd="0" presId="urn:microsoft.com/office/officeart/2005/8/layout/cycle3"/>
    <dgm:cxn modelId="{96B1FA68-150E-4FFA-ACAF-6526EA4DA335}" srcId="{CEDADE46-6547-44E1-A9E6-50E89076D38B}" destId="{8B3DD74D-7559-4C54-AF73-01C76A3A7C8C}" srcOrd="4" destOrd="0" parTransId="{F4851C9C-0334-40F0-8763-4FC2ADC47D13}" sibTransId="{CF204BCF-CC15-4A2E-9173-EF37DC63879F}"/>
    <dgm:cxn modelId="{8C38C54B-E70E-4D48-AB1E-5A7AA816E176}" srcId="{CEDADE46-6547-44E1-A9E6-50E89076D38B}" destId="{F8498F51-2B90-43F8-BE20-A17910044C60}" srcOrd="1" destOrd="0" parTransId="{EB87ADBD-64F0-4A82-836A-8370C1DC04CC}" sibTransId="{5B2CD94F-EAE7-4C2F-B8F7-865A7623DDA8}"/>
    <dgm:cxn modelId="{703C817E-4C72-4B49-9218-448EA9B68625}" type="presOf" srcId="{CEDADE46-6547-44E1-A9E6-50E89076D38B}" destId="{EE844C7B-53FB-4B6C-B3BA-0840DFAEA613}" srcOrd="0" destOrd="0" presId="urn:microsoft.com/office/officeart/2005/8/layout/cycle3"/>
    <dgm:cxn modelId="{8BC45E93-C5EF-487F-B103-B87510AA42BD}" type="presOf" srcId="{286A2B5C-E781-481E-BCE5-978FB921F68A}" destId="{39211E7D-FA4C-4AF2-B5F9-6B9D816EAA13}" srcOrd="0" destOrd="0" presId="urn:microsoft.com/office/officeart/2005/8/layout/cycle3"/>
    <dgm:cxn modelId="{02981E99-49D6-4A11-BD32-A1E04490FD74}" type="presOf" srcId="{CB7DC6CA-5715-4D5B-AAAE-BBD163ABABF5}" destId="{D148F7E9-D98B-4179-8C66-7D61A5A61233}" srcOrd="0" destOrd="0" presId="urn:microsoft.com/office/officeart/2005/8/layout/cycle3"/>
    <dgm:cxn modelId="{C83AB899-9054-4F6F-BE1D-8613F457A463}" type="presOf" srcId="{F8498F51-2B90-43F8-BE20-A17910044C60}" destId="{E63F0690-27F4-4F88-837E-961F28130813}" srcOrd="0" destOrd="0" presId="urn:microsoft.com/office/officeart/2005/8/layout/cycle3"/>
    <dgm:cxn modelId="{3774F2BA-8E3D-4D99-97D0-BD9E3324C501}" srcId="{CEDADE46-6547-44E1-A9E6-50E89076D38B}" destId="{BE06A33E-7443-41C3-8906-4D3AD46E8B33}" srcOrd="0" destOrd="0" parTransId="{6BD7AE9E-5B49-41D8-A9B4-997810D67742}" sibTransId="{286A2B5C-E781-481E-BCE5-978FB921F68A}"/>
    <dgm:cxn modelId="{EC8B88BD-5724-4F7F-B790-CD0802F74DB9}" srcId="{CEDADE46-6547-44E1-A9E6-50E89076D38B}" destId="{D5AB695A-02C9-432F-8960-8F7B18FCD69F}" srcOrd="2" destOrd="0" parTransId="{97F53AEF-D54D-4470-BBC4-26810C463692}" sibTransId="{FFA91D52-DD4C-4836-B683-5811F867BF74}"/>
    <dgm:cxn modelId="{B172EADB-47E4-4E22-BCAC-67A08F43D0B9}" type="presOf" srcId="{D5AB695A-02C9-432F-8960-8F7B18FCD69F}" destId="{B98C1151-61D0-4396-A133-76539AC96520}" srcOrd="0" destOrd="0" presId="urn:microsoft.com/office/officeart/2005/8/layout/cycle3"/>
    <dgm:cxn modelId="{6FBDE1DF-7A09-4F3B-B7D9-560A6D8B2735}" type="presOf" srcId="{8B3DD74D-7559-4C54-AF73-01C76A3A7C8C}" destId="{276F79BE-1000-4FD5-B734-0A1E44CE1D75}" srcOrd="0" destOrd="0" presId="urn:microsoft.com/office/officeart/2005/8/layout/cycle3"/>
    <dgm:cxn modelId="{6D80CAFD-CA3C-4A5D-A534-88EBF5CD78A8}" srcId="{CEDADE46-6547-44E1-A9E6-50E89076D38B}" destId="{CB7DC6CA-5715-4D5B-AAAE-BBD163ABABF5}" srcOrd="3" destOrd="0" parTransId="{B1C6EC67-75CF-4A20-AE3D-BDB3969BC327}" sibTransId="{0E1FACCF-D60F-428C-BBDE-668745AA1952}"/>
    <dgm:cxn modelId="{668138E3-C2A0-41BB-928F-F8DC9C4F7596}" type="presParOf" srcId="{EE844C7B-53FB-4B6C-B3BA-0840DFAEA613}" destId="{2ABDDE38-4C61-4470-9E07-AA0EADDF500A}" srcOrd="0" destOrd="0" presId="urn:microsoft.com/office/officeart/2005/8/layout/cycle3"/>
    <dgm:cxn modelId="{28ED12BE-2C09-4579-88C9-3536F4B962F4}" type="presParOf" srcId="{2ABDDE38-4C61-4470-9E07-AA0EADDF500A}" destId="{AC6412D9-3940-4BFA-AA9A-E29CF639477B}" srcOrd="0" destOrd="0" presId="urn:microsoft.com/office/officeart/2005/8/layout/cycle3"/>
    <dgm:cxn modelId="{46459E46-6AB0-4170-B146-6B9CBC1E323E}" type="presParOf" srcId="{2ABDDE38-4C61-4470-9E07-AA0EADDF500A}" destId="{39211E7D-FA4C-4AF2-B5F9-6B9D816EAA13}" srcOrd="1" destOrd="0" presId="urn:microsoft.com/office/officeart/2005/8/layout/cycle3"/>
    <dgm:cxn modelId="{03D7C9BB-F0ED-42FF-91E0-AD9B53773C7C}" type="presParOf" srcId="{2ABDDE38-4C61-4470-9E07-AA0EADDF500A}" destId="{E63F0690-27F4-4F88-837E-961F28130813}" srcOrd="2" destOrd="0" presId="urn:microsoft.com/office/officeart/2005/8/layout/cycle3"/>
    <dgm:cxn modelId="{87A832EE-1513-468F-B66C-E9E4742D94B5}" type="presParOf" srcId="{2ABDDE38-4C61-4470-9E07-AA0EADDF500A}" destId="{B98C1151-61D0-4396-A133-76539AC96520}" srcOrd="3" destOrd="0" presId="urn:microsoft.com/office/officeart/2005/8/layout/cycle3"/>
    <dgm:cxn modelId="{0DE68620-17B8-4061-9E00-4986130BC3E7}" type="presParOf" srcId="{2ABDDE38-4C61-4470-9E07-AA0EADDF500A}" destId="{D148F7E9-D98B-4179-8C66-7D61A5A61233}" srcOrd="4" destOrd="0" presId="urn:microsoft.com/office/officeart/2005/8/layout/cycle3"/>
    <dgm:cxn modelId="{94F7AE3D-C2B9-447F-88FA-6916DBC0314A}" type="presParOf" srcId="{2ABDDE38-4C61-4470-9E07-AA0EADDF500A}" destId="{276F79BE-1000-4FD5-B734-0A1E44CE1D7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11E7D-FA4C-4AF2-B5F9-6B9D816EAA13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412D9-3940-4BFA-AA9A-E29CF639477B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L’action</a:t>
          </a:r>
        </a:p>
      </dsp:txBody>
      <dsp:txXfrm>
        <a:off x="2861659" y="63980"/>
        <a:ext cx="2404681" cy="1140634"/>
      </dsp:txXfrm>
    </dsp:sp>
    <dsp:sp modelId="{E63F0690-27F4-4F88-837E-961F28130813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La nouveauté</a:t>
          </a:r>
        </a:p>
      </dsp:txBody>
      <dsp:txXfrm>
        <a:off x="5043480" y="1649166"/>
        <a:ext cx="2404681" cy="1140634"/>
      </dsp:txXfrm>
    </dsp:sp>
    <dsp:sp modelId="{B98C1151-61D0-4396-A133-76539AC96520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La curiosité</a:t>
          </a:r>
        </a:p>
      </dsp:txBody>
      <dsp:txXfrm>
        <a:off x="4210099" y="4214051"/>
        <a:ext cx="2404681" cy="1140634"/>
      </dsp:txXfrm>
    </dsp:sp>
    <dsp:sp modelId="{D148F7E9-D98B-4179-8C66-7D61A5A61233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Le challenge</a:t>
          </a:r>
        </a:p>
      </dsp:txBody>
      <dsp:txXfrm>
        <a:off x="1513219" y="4214051"/>
        <a:ext cx="2404681" cy="1140634"/>
      </dsp:txXfrm>
    </dsp:sp>
    <dsp:sp modelId="{276F79BE-1000-4FD5-B734-0A1E44CE1D75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Les échanges</a:t>
          </a:r>
        </a:p>
      </dsp:txBody>
      <dsp:txXfrm>
        <a:off x="679837" y="1649166"/>
        <a:ext cx="2404681" cy="1140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D49C2-F9ED-4B8B-B8FA-1169C4290F10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7465E-A639-4C65-81D5-848D61023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94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7465E-A639-4C65-81D5-848D6102320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61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7465E-A639-4C65-81D5-848D6102320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79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7465E-A639-4C65-81D5-848D6102320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2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7465E-A639-4C65-81D5-848D6102320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78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D1732-43F5-442D-9099-E1224D691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8F78E7-F49F-43D5-B176-29897195F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D35A19-4020-4FB1-955E-1F084DA1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05B385-3AC1-4455-AE98-ED00CC36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6FD96-780F-4DF7-8862-C94D71A2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9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0270D-7173-4B52-828C-DC510933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3E8ABB-E93A-46A3-A141-E4FD65D53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3B3ACB-BD52-4826-BB87-F24858AB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D7E0BB-E786-485E-ABF7-50CB4758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CB113F-E8D6-4858-B570-436B6244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85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8DBE12-4BCE-440F-882B-2914E7DE6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5F5E5F-7D63-4601-BA14-F3B5779BA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2C222F-AB19-4D77-A6D0-EC823626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805294-89E5-4145-8756-1E484E94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AE9CE3-B939-40BF-9131-33118EF4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72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15D3C-2D21-4A96-B8E3-94D4A086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7D410-F963-46F5-9037-D0C092A8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AB7BD8-F143-49B9-BCC3-80ED2981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D0E8C0-F6ED-429D-A848-2D80D798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44ADFC-D2B0-4F3A-A3C3-CCE591AD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92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42ED7-0230-437C-A4D8-D62401A8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2EBF57-7820-40BA-917E-B1861D9E1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9C899-2347-4563-A4EB-C8D6070A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43D913-35CF-46F6-82D9-0D2CB8DD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82D5FE-A2C3-4A06-BE9E-51B0C6E5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8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5B8D3-4F87-44C0-ACD3-89DEF987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92B175-0035-4ECB-A492-956103FDF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A97F15-3FED-42E1-B67D-D3B9704B7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ACE8ED-3621-4416-BC91-642C13BD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862AC1-9340-4BF9-86CE-B786EC1D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E22DE2-C1C3-48B6-8603-6ADA83D3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62896-A745-4493-BD05-E408C995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C8B25F-EE26-4BA3-818B-D40A2634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7D4E6C-1DEB-4295-99E5-F3848D87B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99B280-73C1-4151-9BE3-87FC7E287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1776E0-42F3-4789-BA08-9EE1F0C89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5BEA9E-5B04-4BB6-B85D-3B9F0443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133C24-447E-401F-B752-34D3773E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36ED22-A083-4F50-9751-3CCE92FE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39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66B5C-45C6-4C28-85D1-916DE0F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F214D6-649A-480E-9466-366B937D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60952F-59AD-467D-952D-01FAD113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3CA826-DEC5-4FE1-893F-ECAFA16A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06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67CDA6-AA4B-477F-9378-CDB73B42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E600C2-CC88-43F6-B914-49AB6807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9EB628-EC53-4409-B8DC-B9DF2D23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65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1DE57-EEEF-4AEE-8812-70AC87FA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831BB-FADC-41AE-B49E-EEF878ECF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046724-DB25-4048-B5B8-A8A61E5FB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F89A5A-F0EB-4157-BECE-F2ED76C0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2C33E7-5BDE-4F0C-BE5D-B44F3445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8B9DD7-5D04-45F0-87D1-A52985EF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76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09C78-C511-4FEA-A7AB-D013129D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A4EC01F-4637-4B80-9883-60763B995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EF9A6D-5943-4323-ACB9-1E46C54A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877250-01DD-4507-8AAA-14DD0D86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C4FD3E-0509-4434-B36E-576FBC0C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562322-F886-496F-BD5B-596F01CA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63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45F760-143E-4A4D-A215-D6A98314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12A942-04D1-4C4A-85E0-A583B2765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51D3F4-DC8B-425B-BC62-04F1E309B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953A-2B5B-46EC-9E5F-B3A5F34B238E}" type="datetimeFigureOut">
              <a:rPr lang="fr-FR" smtClean="0"/>
              <a:t>31/12/2017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10898A-1F24-4C97-A722-0187055BF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019AC-1A9F-438F-934A-BD26A7838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BE29-4206-4796-A97E-196CEF2ED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7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bruneau99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AA129-77B1-400F-B137-2A1A6359E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</a:rPr>
              <a:t>Robin BRUNEAU 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  <a:sym typeface="Wingdings" panose="05000000000000000000" pitchFamily="2" charset="2"/>
              </a:rPr>
              <a:t> 06 10 60 80 11</a:t>
            </a:r>
            <a:br>
              <a:rPr lang="fr-FR" sz="18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fr-FR" sz="1800" dirty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robinbruneau99@gmail.com</a:t>
            </a:r>
            <a:r>
              <a:rPr lang="fr-FR" sz="1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F7428E-B4EA-498F-A860-31218FC49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38302"/>
            <a:ext cx="9144000" cy="519132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Dossier de candidature EM </a:t>
            </a:r>
            <a:r>
              <a:rPr lang="fr-FR" dirty="0" err="1">
                <a:solidFill>
                  <a:schemeClr val="bg1"/>
                </a:solidFill>
              </a:rPr>
              <a:t>lyon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A0619A-0CA0-430C-83AF-9D172CD481DC}"/>
              </a:ext>
            </a:extLst>
          </p:cNvPr>
          <p:cNvSpPr txBox="1">
            <a:spLocks/>
          </p:cNvSpPr>
          <p:nvPr/>
        </p:nvSpPr>
        <p:spPr>
          <a:xfrm>
            <a:off x="1524000" y="-116840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chemeClr val="bg1"/>
                </a:solidFill>
              </a:rPr>
              <a:t>E-Portfolio</a:t>
            </a:r>
          </a:p>
        </p:txBody>
      </p:sp>
      <p:pic>
        <p:nvPicPr>
          <p:cNvPr id="8" name="Image 7" descr="Une image contenant personne, homme, debout, photo&#10;&#10;Description générée avec un niveau de confiance très élevé">
            <a:extLst>
              <a:ext uri="{FF2B5EF4-FFF2-40B4-BE49-F238E27FC236}">
                <a16:creationId xmlns:a16="http://schemas.microsoft.com/office/drawing/2014/main" id="{8AC328DF-0907-4420-AEB0-612C97E50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71" y="1755785"/>
            <a:ext cx="1943100" cy="331470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738C882-D410-4122-A273-7D8EB9A2A838}"/>
              </a:ext>
            </a:extLst>
          </p:cNvPr>
          <p:cNvCxnSpPr/>
          <p:nvPr/>
        </p:nvCxnSpPr>
        <p:spPr>
          <a:xfrm>
            <a:off x="1696065" y="1122363"/>
            <a:ext cx="100878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 descr="Trombone">
            <a:extLst>
              <a:ext uri="{FF2B5EF4-FFF2-40B4-BE49-F238E27FC236}">
                <a16:creationId xmlns:a16="http://schemas.microsoft.com/office/drawing/2014/main" id="{FCA82093-8B53-46A0-AC70-D77E45AF8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1600" y="13757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7F8AB-301D-48CF-87E9-A78D82DE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En mode projet…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862A45-B480-4F80-AC95-A4D39810F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20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52638-6225-4006-A00F-7913ADA2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Volonté de créer mon entreprise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0D4658C-E81B-460E-BC21-1FC08E05E13A}"/>
              </a:ext>
            </a:extLst>
          </p:cNvPr>
          <p:cNvSpPr/>
          <p:nvPr/>
        </p:nvSpPr>
        <p:spPr>
          <a:xfrm>
            <a:off x="1595433" y="2058975"/>
            <a:ext cx="3929063" cy="115728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J’aime les responsabilités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Agir dans la prise de décision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Travailler en équipe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Mener des 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Conscience professionnelle</a:t>
            </a:r>
          </a:p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92180C6-E00A-4427-8B1B-496734D0E49E}"/>
              </a:ext>
            </a:extLst>
          </p:cNvPr>
          <p:cNvSpPr/>
          <p:nvPr/>
        </p:nvSpPr>
        <p:spPr>
          <a:xfrm>
            <a:off x="5895975" y="2081212"/>
            <a:ext cx="3929063" cy="115728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Je suis persévérant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dirty="0"/>
              <a:t>Mettre en œuvre les moyens pour atteindre mes objectifs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Repousser mes limites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53A770D-7C64-4E21-A58C-CE6C66ED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1" y="3586163"/>
            <a:ext cx="3929062" cy="141446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sz="1800" dirty="0"/>
              <a:t>Je souhaite être reconnu dans mon travail </a:t>
            </a:r>
          </a:p>
          <a:p>
            <a:pPr lvl="1"/>
            <a:r>
              <a:rPr lang="fr-FR" sz="1200" dirty="0"/>
              <a:t>Compétences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5B83825D-B0B6-4245-B55E-33431EFB10F0}"/>
              </a:ext>
            </a:extLst>
          </p:cNvPr>
          <p:cNvSpPr txBox="1">
            <a:spLocks/>
          </p:cNvSpPr>
          <p:nvPr/>
        </p:nvSpPr>
        <p:spPr>
          <a:xfrm>
            <a:off x="5981700" y="3619507"/>
            <a:ext cx="3843337" cy="1395412"/>
          </a:xfrm>
          <a:prstGeom prst="round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Je souhaite  bien gagner ma vie </a:t>
            </a:r>
          </a:p>
          <a:p>
            <a:pPr lvl="1"/>
            <a:r>
              <a:rPr lang="fr-FR" sz="1400" dirty="0"/>
              <a:t>Autonomie</a:t>
            </a:r>
          </a:p>
          <a:p>
            <a:pPr lvl="1"/>
            <a:r>
              <a:rPr lang="fr-FR" sz="1400" dirty="0"/>
              <a:t>Liberté de réaliser mes envies</a:t>
            </a:r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F299572E-16F7-4D80-A00D-2FA6A4CAAA78}"/>
              </a:ext>
            </a:extLst>
          </p:cNvPr>
          <p:cNvSpPr txBox="1">
            <a:spLocks/>
          </p:cNvSpPr>
          <p:nvPr/>
        </p:nvSpPr>
        <p:spPr>
          <a:xfrm>
            <a:off x="1595433" y="5181607"/>
            <a:ext cx="3929062" cy="1414463"/>
          </a:xfrm>
          <a:prstGeom prst="round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/>
              <a:t>Goût pour les voyages &amp; les langues étrangères</a:t>
            </a:r>
          </a:p>
          <a:p>
            <a:pPr lvl="1"/>
            <a:r>
              <a:rPr lang="fr-FR" sz="1200" dirty="0"/>
              <a:t>Commerce international</a:t>
            </a:r>
          </a:p>
          <a:p>
            <a:pPr lvl="1"/>
            <a:r>
              <a:rPr lang="fr-FR" sz="1200" dirty="0"/>
              <a:t>Cross cultures</a:t>
            </a:r>
          </a:p>
          <a:p>
            <a:pPr lvl="1"/>
            <a:r>
              <a:rPr lang="fr-FR" sz="1200" dirty="0"/>
              <a:t>Participer au rayonnement international de la France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1210E8-898A-4B90-82F1-A486F9413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55" y="365125"/>
            <a:ext cx="2732089" cy="2267394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A6185664-2CB8-4F61-AE10-8160AEA9668F}"/>
              </a:ext>
            </a:extLst>
          </p:cNvPr>
          <p:cNvSpPr txBox="1">
            <a:spLocks/>
          </p:cNvSpPr>
          <p:nvPr/>
        </p:nvSpPr>
        <p:spPr>
          <a:xfrm>
            <a:off x="5981700" y="5200658"/>
            <a:ext cx="3843337" cy="1395412"/>
          </a:xfrm>
          <a:prstGeom prst="round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/>
              <a:t>Tourné vers l’innovation</a:t>
            </a:r>
          </a:p>
          <a:p>
            <a:pPr lvl="1"/>
            <a:r>
              <a:rPr lang="fr-FR" sz="1400" dirty="0"/>
              <a:t>Intérêt pour les nouvelles technologies</a:t>
            </a:r>
          </a:p>
          <a:p>
            <a:pPr lvl="1"/>
            <a:r>
              <a:rPr lang="fr-FR" sz="1400" dirty="0"/>
              <a:t>Inventer des concepts</a:t>
            </a:r>
          </a:p>
        </p:txBody>
      </p:sp>
    </p:spTree>
    <p:extLst>
      <p:ext uri="{BB962C8B-B14F-4D97-AF65-F5344CB8AC3E}">
        <p14:creationId xmlns:p14="http://schemas.microsoft.com/office/powerpoint/2010/main" val="295424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52638-6225-4006-A00F-7913ADA2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Mes 4 facteurs clés de réussite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0D4658C-E81B-460E-BC21-1FC08E05E13A}"/>
              </a:ext>
            </a:extLst>
          </p:cNvPr>
          <p:cNvSpPr/>
          <p:nvPr/>
        </p:nvSpPr>
        <p:spPr>
          <a:xfrm>
            <a:off x="838200" y="2085975"/>
            <a:ext cx="10144125" cy="44069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/>
              <a:t>Le projet                               </a:t>
            </a:r>
            <a:r>
              <a:rPr lang="fr-FR" sz="3200" dirty="0">
                <a:sym typeface="Wingdings" panose="05000000000000000000" pitchFamily="2" charset="2"/>
              </a:rPr>
              <a:t></a:t>
            </a:r>
            <a:r>
              <a:rPr lang="fr-FR" sz="3200" dirty="0"/>
              <a:t>	</a:t>
            </a:r>
            <a:r>
              <a:rPr lang="fr-FR" sz="3200" i="1" dirty="0"/>
              <a:t>Je le mûris</a:t>
            </a:r>
          </a:p>
          <a:p>
            <a:r>
              <a:rPr lang="fr-FR" sz="3200" dirty="0"/>
              <a:t>La motivation 		       </a:t>
            </a:r>
            <a:r>
              <a:rPr lang="fr-FR" sz="3200" dirty="0">
                <a:sym typeface="Wingdings" panose="05000000000000000000" pitchFamily="2" charset="2"/>
              </a:rPr>
              <a:t> 	</a:t>
            </a:r>
            <a:r>
              <a:rPr lang="fr-FR" sz="3200" i="1" dirty="0"/>
              <a:t>Je l’ai </a:t>
            </a:r>
            <a:r>
              <a:rPr lang="fr-FR" sz="3200" i="1" dirty="0">
                <a:sym typeface="Wingdings" panose="05000000000000000000" pitchFamily="2" charset="2"/>
              </a:rPr>
              <a:t></a:t>
            </a:r>
            <a:endParaRPr lang="fr-FR" sz="3200" i="1" dirty="0"/>
          </a:p>
          <a:p>
            <a:r>
              <a:rPr lang="fr-FR" sz="3200" dirty="0"/>
              <a:t>Les compétences	</a:t>
            </a:r>
            <a:r>
              <a:rPr lang="fr-FR" sz="3200" dirty="0">
                <a:sym typeface="Wingdings" panose="05000000000000000000" pitchFamily="2" charset="2"/>
              </a:rPr>
              <a:t>        	</a:t>
            </a:r>
            <a:r>
              <a:rPr lang="fr-FR" sz="3200" i="1" dirty="0"/>
              <a:t>Je compte les acquérir</a:t>
            </a:r>
          </a:p>
          <a:p>
            <a:r>
              <a:rPr lang="fr-FR" sz="3200" dirty="0"/>
              <a:t>Le réseau 			</a:t>
            </a:r>
            <a:r>
              <a:rPr lang="fr-FR" sz="3200" dirty="0">
                <a:sym typeface="Wingdings" panose="05000000000000000000" pitchFamily="2" charset="2"/>
              </a:rPr>
              <a:t>        	</a:t>
            </a:r>
            <a:r>
              <a:rPr lang="fr-FR" sz="3200" i="1" dirty="0"/>
              <a:t>Il reste à construire</a:t>
            </a:r>
          </a:p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1210E8-898A-4B90-82F1-A486F9413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55" y="365125"/>
            <a:ext cx="2732089" cy="2267394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7597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52638-6225-4006-A00F-7913ADA2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Enfin…</a:t>
            </a:r>
          </a:p>
        </p:txBody>
      </p:sp>
      <p:pic>
        <p:nvPicPr>
          <p:cNvPr id="12" name="Graphique 11" descr="Code-barres">
            <a:extLst>
              <a:ext uri="{FF2B5EF4-FFF2-40B4-BE49-F238E27FC236}">
                <a16:creationId xmlns:a16="http://schemas.microsoft.com/office/drawing/2014/main" id="{2C83D22E-65C9-4407-8863-38BB425B2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5475" y="2168790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6487A9-52DA-47BB-A708-0D5F6A47889F}"/>
              </a:ext>
            </a:extLst>
          </p:cNvPr>
          <p:cNvSpPr/>
          <p:nvPr/>
        </p:nvSpPr>
        <p:spPr>
          <a:xfrm>
            <a:off x="3052763" y="2433949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Je suis unique </a:t>
            </a:r>
          </a:p>
        </p:txBody>
      </p:sp>
      <p:pic>
        <p:nvPicPr>
          <p:cNvPr id="17" name="Graphique 16" descr="Visage souriant blanc">
            <a:extLst>
              <a:ext uri="{FF2B5EF4-FFF2-40B4-BE49-F238E27FC236}">
                <a16:creationId xmlns:a16="http://schemas.microsoft.com/office/drawing/2014/main" id="{640486B8-FD1B-4E81-94B0-E198F5BC6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95563" y="3376626"/>
            <a:ext cx="914400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CE6BCD-4154-4B7A-B29C-BFAC52381A2B}"/>
              </a:ext>
            </a:extLst>
          </p:cNvPr>
          <p:cNvSpPr/>
          <p:nvPr/>
        </p:nvSpPr>
        <p:spPr>
          <a:xfrm>
            <a:off x="3500618" y="3649160"/>
            <a:ext cx="3152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Prêt à répondre à vos questions</a:t>
            </a:r>
          </a:p>
        </p:txBody>
      </p:sp>
      <p:pic>
        <p:nvPicPr>
          <p:cNvPr id="20" name="Graphique 19" descr="Pouce en haut">
            <a:extLst>
              <a:ext uri="{FF2B5EF4-FFF2-40B4-BE49-F238E27FC236}">
                <a16:creationId xmlns:a16="http://schemas.microsoft.com/office/drawing/2014/main" id="{9D9889DA-692F-4D1F-AD2C-97401AC2A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40957" y="4475692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A97EA7D-6711-4EF3-8D61-419F57287661}"/>
              </a:ext>
            </a:extLst>
          </p:cNvPr>
          <p:cNvSpPr/>
          <p:nvPr/>
        </p:nvSpPr>
        <p:spPr>
          <a:xfrm>
            <a:off x="4913817" y="4856996"/>
            <a:ext cx="118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 bientôt !</a:t>
            </a:r>
          </a:p>
        </p:txBody>
      </p:sp>
      <p:pic>
        <p:nvPicPr>
          <p:cNvPr id="4" name="IMG_0453">
            <a:hlinkClick r:id="" action="ppaction://media"/>
            <a:extLst>
              <a:ext uri="{FF2B5EF4-FFF2-40B4-BE49-F238E27FC236}">
                <a16:creationId xmlns:a16="http://schemas.microsoft.com/office/drawing/2014/main" id="{A55D24E5-1C8F-4EE0-A5DF-FE4E9EA637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46720" y="1200063"/>
            <a:ext cx="1845425" cy="327562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9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7F8AB-301D-48CF-87E9-A78D82DE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Ce qui me motive…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862A45-B480-4F80-AC95-A4D39810F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77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3E7B5F07-D8F1-48B7-BAE1-BCDA55898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199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4AB52638-6225-4006-A00F-7913ADA2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Entre autres</a:t>
            </a:r>
          </a:p>
        </p:txBody>
      </p:sp>
    </p:spTree>
    <p:extLst>
      <p:ext uri="{BB962C8B-B14F-4D97-AF65-F5344CB8AC3E}">
        <p14:creationId xmlns:p14="http://schemas.microsoft.com/office/powerpoint/2010/main" val="29572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52638-6225-4006-A00F-7913ADA2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sport</a:t>
            </a:r>
          </a:p>
        </p:txBody>
      </p:sp>
      <p:pic>
        <p:nvPicPr>
          <p:cNvPr id="8" name="Image 7" descr="Une image contenant bâtiment, route, extérieur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6A30BE7A-2B44-4D2C-80A4-D0D9B9EC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 t="23836" r="28620" b="6338"/>
          <a:stretch/>
        </p:blipFill>
        <p:spPr>
          <a:xfrm rot="638609">
            <a:off x="10009812" y="896238"/>
            <a:ext cx="1472736" cy="246903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5" name="Image 14" descr="Une image contenant sport, personne, homme, barre à disques&#10;&#10;Description générée avec un niveau de confiance très élevé">
            <a:extLst>
              <a:ext uri="{FF2B5EF4-FFF2-40B4-BE49-F238E27FC236}">
                <a16:creationId xmlns:a16="http://schemas.microsoft.com/office/drawing/2014/main" id="{27F7D0ED-3C6D-4A47-8F01-C9E7A1527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968">
            <a:off x="8061713" y="772494"/>
            <a:ext cx="1974452" cy="263260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979C8F6-5012-4324-9CFC-B20981C77B86}"/>
              </a:ext>
            </a:extLst>
          </p:cNvPr>
          <p:cNvSpPr txBox="1"/>
          <p:nvPr/>
        </p:nvSpPr>
        <p:spPr>
          <a:xfrm>
            <a:off x="8858250" y="5543550"/>
            <a:ext cx="261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Pratique du CrossFit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En compétition</a:t>
            </a:r>
          </a:p>
        </p:txBody>
      </p:sp>
      <p:pic>
        <p:nvPicPr>
          <p:cNvPr id="20" name="Image 19" descr="Une image contenant plancher, bâtiment, terrain, groupe&#10;&#10;Description générée avec un niveau de confiance très élevé">
            <a:extLst>
              <a:ext uri="{FF2B5EF4-FFF2-40B4-BE49-F238E27FC236}">
                <a16:creationId xmlns:a16="http://schemas.microsoft.com/office/drawing/2014/main" id="{7C115FFD-07BA-4881-A9A8-D8AB847B6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 t="9204" r="5061" b="23350"/>
          <a:stretch/>
        </p:blipFill>
        <p:spPr>
          <a:xfrm>
            <a:off x="4914900" y="772494"/>
            <a:ext cx="2529715" cy="29851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2" name="Image 21" descr="Une image contenant arbre, personne, extérieur, debout&#10;&#10;Description générée avec un niveau de confiance très élevé">
            <a:extLst>
              <a:ext uri="{FF2B5EF4-FFF2-40B4-BE49-F238E27FC236}">
                <a16:creationId xmlns:a16="http://schemas.microsoft.com/office/drawing/2014/main" id="{62C98710-5AE6-4398-893F-2AA1A34EE5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3"/>
          <a:stretch/>
        </p:blipFill>
        <p:spPr>
          <a:xfrm>
            <a:off x="181382" y="1706563"/>
            <a:ext cx="2133193" cy="20510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7079DD-504B-49C7-8C5C-B67BF87B9962}"/>
              </a:ext>
            </a:extLst>
          </p:cNvPr>
          <p:cNvSpPr/>
          <p:nvPr/>
        </p:nvSpPr>
        <p:spPr>
          <a:xfrm>
            <a:off x="4697759" y="3980317"/>
            <a:ext cx="281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Arbitre régional de handball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En île de France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1C122-74A6-4ECD-9BF7-013F43709F56}"/>
              </a:ext>
            </a:extLst>
          </p:cNvPr>
          <p:cNvSpPr/>
          <p:nvPr/>
        </p:nvSpPr>
        <p:spPr>
          <a:xfrm>
            <a:off x="-524098" y="3833645"/>
            <a:ext cx="3401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Handballeur</a:t>
            </a:r>
          </a:p>
        </p:txBody>
      </p:sp>
      <p:pic>
        <p:nvPicPr>
          <p:cNvPr id="26" name="Image 25" descr="Une image contenant personne, bâtiment&#10;&#10;Description générée avec un niveau de confiance très élevé">
            <a:extLst>
              <a:ext uri="{FF2B5EF4-FFF2-40B4-BE49-F238E27FC236}">
                <a16:creationId xmlns:a16="http://schemas.microsoft.com/office/drawing/2014/main" id="{4A3BDA79-5F8F-4544-A0B2-BA7C87654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937">
            <a:off x="2197484" y="1749797"/>
            <a:ext cx="2529715" cy="1897286"/>
          </a:xfrm>
          <a:prstGeom prst="rect">
            <a:avLst/>
          </a:prstGeom>
        </p:spPr>
      </p:pic>
      <p:pic>
        <p:nvPicPr>
          <p:cNvPr id="28" name="Image 27" descr="Une image contenant terrain, extérieur, personne, ciel&#10;&#10;Description générée avec un niveau de confiance très élevé">
            <a:extLst>
              <a:ext uri="{FF2B5EF4-FFF2-40B4-BE49-F238E27FC236}">
                <a16:creationId xmlns:a16="http://schemas.microsoft.com/office/drawing/2014/main" id="{DFCA48C8-2CC9-4E5E-8CFE-FB0B22536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811">
            <a:off x="2156554" y="4107476"/>
            <a:ext cx="2470571" cy="247057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32C9122-8BBD-4879-9950-E46CA5FB48DB}"/>
              </a:ext>
            </a:extLst>
          </p:cNvPr>
          <p:cNvSpPr/>
          <p:nvPr/>
        </p:nvSpPr>
        <p:spPr>
          <a:xfrm>
            <a:off x="4223350" y="5862577"/>
            <a:ext cx="340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Mudday</a:t>
            </a:r>
            <a:r>
              <a:rPr lang="fr-FR" dirty="0">
                <a:solidFill>
                  <a:schemeClr val="bg1"/>
                </a:solidFill>
              </a:rPr>
              <a:t> mai 2017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Beynes (78)</a:t>
            </a:r>
          </a:p>
        </p:txBody>
      </p:sp>
      <p:pic>
        <p:nvPicPr>
          <p:cNvPr id="31" name="Image 30" descr="Une image contenant personne, intérieur, sport, plancher&#10;&#10;Description générée avec un niveau de confiance très élevé">
            <a:extLst>
              <a:ext uri="{FF2B5EF4-FFF2-40B4-BE49-F238E27FC236}">
                <a16:creationId xmlns:a16="http://schemas.microsoft.com/office/drawing/2014/main" id="{AE8F3E24-8A00-445B-BAC3-0767943CEE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18710" r="7287" b="10171"/>
          <a:stretch/>
        </p:blipFill>
        <p:spPr>
          <a:xfrm>
            <a:off x="9276240" y="2907736"/>
            <a:ext cx="1641988" cy="24350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4071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52638-6225-4006-A00F-7913ADA2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voyages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979C8F6-5012-4324-9CFC-B20981C77B86}"/>
              </a:ext>
            </a:extLst>
          </p:cNvPr>
          <p:cNvSpPr txBox="1"/>
          <p:nvPr/>
        </p:nvSpPr>
        <p:spPr>
          <a:xfrm>
            <a:off x="3718745" y="4871206"/>
            <a:ext cx="307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Espagne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1C122-74A6-4ECD-9BF7-013F43709F56}"/>
              </a:ext>
            </a:extLst>
          </p:cNvPr>
          <p:cNvSpPr/>
          <p:nvPr/>
        </p:nvSpPr>
        <p:spPr>
          <a:xfrm>
            <a:off x="1282579" y="1887483"/>
            <a:ext cx="7536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Il y a plus de 193 pays dans le monde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2C9122-8BBD-4879-9950-E46CA5FB48DB}"/>
              </a:ext>
            </a:extLst>
          </p:cNvPr>
          <p:cNvSpPr/>
          <p:nvPr/>
        </p:nvSpPr>
        <p:spPr>
          <a:xfrm>
            <a:off x="2703589" y="2644170"/>
            <a:ext cx="7976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… Il m’en reste une multitude à visiter, hormis : </a:t>
            </a:r>
          </a:p>
        </p:txBody>
      </p:sp>
      <p:pic>
        <p:nvPicPr>
          <p:cNvPr id="13" name="Graphique 12" descr="Panneau de signalisation">
            <a:extLst>
              <a:ext uri="{FF2B5EF4-FFF2-40B4-BE49-F238E27FC236}">
                <a16:creationId xmlns:a16="http://schemas.microsoft.com/office/drawing/2014/main" id="{37FAACF7-4B54-4C89-AA02-694925819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6" y="1887483"/>
            <a:ext cx="914400" cy="9144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7775E95D-7AF8-4657-8644-41B7B344ED37}"/>
              </a:ext>
            </a:extLst>
          </p:cNvPr>
          <p:cNvSpPr txBox="1"/>
          <p:nvPr/>
        </p:nvSpPr>
        <p:spPr>
          <a:xfrm>
            <a:off x="4559402" y="4286431"/>
            <a:ext cx="3073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2">
                    <a:lumMod val="75000"/>
                  </a:schemeClr>
                </a:solidFill>
              </a:rPr>
              <a:t>Chine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9D8F291-51D5-4230-BCC9-0A5FF7F8A615}"/>
              </a:ext>
            </a:extLst>
          </p:cNvPr>
          <p:cNvSpPr txBox="1"/>
          <p:nvPr/>
        </p:nvSpPr>
        <p:spPr>
          <a:xfrm>
            <a:off x="5255342" y="5213746"/>
            <a:ext cx="3073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75000"/>
                  </a:schemeClr>
                </a:solidFill>
              </a:rPr>
              <a:t>Italie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208F36B-9CB2-4350-944C-39588B28E48B}"/>
              </a:ext>
            </a:extLst>
          </p:cNvPr>
          <p:cNvSpPr txBox="1"/>
          <p:nvPr/>
        </p:nvSpPr>
        <p:spPr>
          <a:xfrm>
            <a:off x="5746340" y="4788329"/>
            <a:ext cx="307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FF00"/>
                </a:solidFill>
              </a:rPr>
              <a:t>Portugal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24A0567-E320-492E-9B73-1724F8A57A4F}"/>
              </a:ext>
            </a:extLst>
          </p:cNvPr>
          <p:cNvSpPr txBox="1"/>
          <p:nvPr/>
        </p:nvSpPr>
        <p:spPr>
          <a:xfrm>
            <a:off x="3073194" y="4143945"/>
            <a:ext cx="307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3">
                    <a:lumMod val="75000"/>
                  </a:schemeClr>
                </a:solidFill>
              </a:rPr>
              <a:t>Angleterre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B638E37-432F-4CB8-A437-95A9F975EA26}"/>
              </a:ext>
            </a:extLst>
          </p:cNvPr>
          <p:cNvSpPr txBox="1"/>
          <p:nvPr/>
        </p:nvSpPr>
        <p:spPr>
          <a:xfrm>
            <a:off x="2304895" y="4569362"/>
            <a:ext cx="307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Croatie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AA5B301-5536-48A3-9969-67E2E8098375}"/>
              </a:ext>
            </a:extLst>
          </p:cNvPr>
          <p:cNvSpPr txBox="1"/>
          <p:nvPr/>
        </p:nvSpPr>
        <p:spPr>
          <a:xfrm>
            <a:off x="5746340" y="4051612"/>
            <a:ext cx="307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/>
                </a:solidFill>
              </a:rPr>
              <a:t>Belgique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CAF83D7-9A6D-40D3-9F85-E6148FA1D721}"/>
              </a:ext>
            </a:extLst>
          </p:cNvPr>
          <p:cNvSpPr txBox="1"/>
          <p:nvPr/>
        </p:nvSpPr>
        <p:spPr>
          <a:xfrm>
            <a:off x="7212115" y="4413064"/>
            <a:ext cx="396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66FF33"/>
                </a:solidFill>
              </a:rPr>
              <a:t>République Tchèque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442F543-965B-4DC9-98FA-B8A41B3E29A9}"/>
              </a:ext>
            </a:extLst>
          </p:cNvPr>
          <p:cNvSpPr txBox="1"/>
          <p:nvPr/>
        </p:nvSpPr>
        <p:spPr>
          <a:xfrm>
            <a:off x="6713206" y="5126423"/>
            <a:ext cx="396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C000"/>
                </a:solidFill>
              </a:rPr>
              <a:t>Grèce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66043D8-97F8-43AE-9799-BC95D74D1F09}"/>
              </a:ext>
            </a:extLst>
          </p:cNvPr>
          <p:cNvSpPr txBox="1"/>
          <p:nvPr/>
        </p:nvSpPr>
        <p:spPr>
          <a:xfrm>
            <a:off x="2182148" y="5258999"/>
            <a:ext cx="3967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Suède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CB41DA2-361C-4A50-BD04-9D43BBD3CCF1}"/>
              </a:ext>
            </a:extLst>
          </p:cNvPr>
          <p:cNvSpPr txBox="1"/>
          <p:nvPr/>
        </p:nvSpPr>
        <p:spPr>
          <a:xfrm>
            <a:off x="3848601" y="5776749"/>
            <a:ext cx="307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Mexique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B96BC8-2900-41D8-9843-B01856F8E2A6}"/>
              </a:ext>
            </a:extLst>
          </p:cNvPr>
          <p:cNvSpPr/>
          <p:nvPr/>
        </p:nvSpPr>
        <p:spPr>
          <a:xfrm>
            <a:off x="7054343" y="5871171"/>
            <a:ext cx="1583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rgbClr val="FF0066"/>
                </a:solidFill>
              </a:rPr>
              <a:t>Slovénie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3D9A556-407E-4CE3-B144-E649C6F90324}"/>
              </a:ext>
            </a:extLst>
          </p:cNvPr>
          <p:cNvSpPr txBox="1"/>
          <p:nvPr/>
        </p:nvSpPr>
        <p:spPr>
          <a:xfrm>
            <a:off x="663062" y="4254348"/>
            <a:ext cx="307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Ile de la Réunion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FC714E6-010D-43A1-BBA8-C8108B24212A}"/>
              </a:ext>
            </a:extLst>
          </p:cNvPr>
          <p:cNvSpPr txBox="1"/>
          <p:nvPr/>
        </p:nvSpPr>
        <p:spPr>
          <a:xfrm>
            <a:off x="1532409" y="5011653"/>
            <a:ext cx="235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Allemagne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F695FE9-0834-473A-A5DD-7BA455627E59}"/>
              </a:ext>
            </a:extLst>
          </p:cNvPr>
          <p:cNvSpPr txBox="1"/>
          <p:nvPr/>
        </p:nvSpPr>
        <p:spPr>
          <a:xfrm>
            <a:off x="1684809" y="5656429"/>
            <a:ext cx="235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>
                    <a:lumMod val="75000"/>
                  </a:schemeClr>
                </a:solidFill>
              </a:rPr>
              <a:t>Autriche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170F55-3B4F-4BC5-B4B3-20CF83376DFE}"/>
              </a:ext>
            </a:extLst>
          </p:cNvPr>
          <p:cNvSpPr/>
          <p:nvPr/>
        </p:nvSpPr>
        <p:spPr>
          <a:xfrm>
            <a:off x="8840072" y="5700010"/>
            <a:ext cx="1298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rgbClr val="00B0F0"/>
                </a:solidFill>
              </a:rPr>
              <a:t>Bosnie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D9E298-C2A1-4B31-AF22-A4BA4390E816}"/>
              </a:ext>
            </a:extLst>
          </p:cNvPr>
          <p:cNvSpPr/>
          <p:nvPr/>
        </p:nvSpPr>
        <p:spPr>
          <a:xfrm>
            <a:off x="667079" y="5458514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Suisse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C7F7B9-696D-462D-9743-4A09DAB7FEC1}"/>
              </a:ext>
            </a:extLst>
          </p:cNvPr>
          <p:cNvSpPr/>
          <p:nvPr/>
        </p:nvSpPr>
        <p:spPr>
          <a:xfrm>
            <a:off x="9580116" y="4994284"/>
            <a:ext cx="1164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chemeClr val="accent4">
                    <a:lumMod val="75000"/>
                  </a:schemeClr>
                </a:solidFill>
              </a:rPr>
              <a:t>Malte</a:t>
            </a:r>
          </a:p>
        </p:txBody>
      </p:sp>
    </p:spTree>
    <p:extLst>
      <p:ext uri="{BB962C8B-B14F-4D97-AF65-F5344CB8AC3E}">
        <p14:creationId xmlns:p14="http://schemas.microsoft.com/office/powerpoint/2010/main" val="318777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52638-6225-4006-A00F-7913ADA2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fait de pouvoir intégrer EM LYON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979C8F6-5012-4324-9CFC-B20981C77B86}"/>
              </a:ext>
            </a:extLst>
          </p:cNvPr>
          <p:cNvSpPr txBox="1"/>
          <p:nvPr/>
        </p:nvSpPr>
        <p:spPr>
          <a:xfrm>
            <a:off x="8924925" y="5298909"/>
            <a:ext cx="3073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Ecole à la pointe de la technologie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7079DD-504B-49C7-8C5C-B67BF87B9962}"/>
              </a:ext>
            </a:extLst>
          </p:cNvPr>
          <p:cNvSpPr/>
          <p:nvPr/>
        </p:nvSpPr>
        <p:spPr>
          <a:xfrm>
            <a:off x="3683618" y="3052499"/>
            <a:ext cx="4508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Vision de votre pédagogie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1C122-74A6-4ECD-9BF7-013F43709F56}"/>
              </a:ext>
            </a:extLst>
          </p:cNvPr>
          <p:cNvSpPr/>
          <p:nvPr/>
        </p:nvSpPr>
        <p:spPr>
          <a:xfrm>
            <a:off x="1282579" y="1887483"/>
            <a:ext cx="3401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Adéquation avec mon projet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2C9122-8BBD-4879-9950-E46CA5FB48DB}"/>
              </a:ext>
            </a:extLst>
          </p:cNvPr>
          <p:cNvSpPr/>
          <p:nvPr/>
        </p:nvSpPr>
        <p:spPr>
          <a:xfrm>
            <a:off x="5535280" y="3767329"/>
            <a:ext cx="4319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Mise en situation rapide dans le monde de l’entreprise </a:t>
            </a:r>
          </a:p>
        </p:txBody>
      </p:sp>
      <p:pic>
        <p:nvPicPr>
          <p:cNvPr id="4" name="Graphique 3" descr="Œil">
            <a:extLst>
              <a:ext uri="{FF2B5EF4-FFF2-40B4-BE49-F238E27FC236}">
                <a16:creationId xmlns:a16="http://schemas.microsoft.com/office/drawing/2014/main" id="{6AA07052-EB3F-46A0-AE7A-4E92B362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7083" y="2935465"/>
            <a:ext cx="914400" cy="914400"/>
          </a:xfrm>
          <a:prstGeom prst="rect">
            <a:avLst/>
          </a:prstGeom>
        </p:spPr>
      </p:pic>
      <p:pic>
        <p:nvPicPr>
          <p:cNvPr id="6" name="Graphique 5" descr="Cible">
            <a:extLst>
              <a:ext uri="{FF2B5EF4-FFF2-40B4-BE49-F238E27FC236}">
                <a16:creationId xmlns:a16="http://schemas.microsoft.com/office/drawing/2014/main" id="{21E662AF-ED61-40FE-8B2E-8794B309E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313" y="1823000"/>
            <a:ext cx="914400" cy="914400"/>
          </a:xfrm>
          <a:prstGeom prst="rect">
            <a:avLst/>
          </a:prstGeom>
        </p:spPr>
      </p:pic>
      <p:pic>
        <p:nvPicPr>
          <p:cNvPr id="9" name="Graphique 8" descr="Poignée de main">
            <a:extLst>
              <a:ext uri="{FF2B5EF4-FFF2-40B4-BE49-F238E27FC236}">
                <a16:creationId xmlns:a16="http://schemas.microsoft.com/office/drawing/2014/main" id="{1E247CEE-923A-47A5-8447-998DD300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0880" y="3967344"/>
            <a:ext cx="914400" cy="914400"/>
          </a:xfrm>
          <a:prstGeom prst="rect">
            <a:avLst/>
          </a:prstGeom>
        </p:spPr>
      </p:pic>
      <p:pic>
        <p:nvPicPr>
          <p:cNvPr id="11" name="Graphique 10" descr="Satellite">
            <a:extLst>
              <a:ext uri="{FF2B5EF4-FFF2-40B4-BE49-F238E27FC236}">
                <a16:creationId xmlns:a16="http://schemas.microsoft.com/office/drawing/2014/main" id="{FC70DB38-654D-48F5-A254-1F161C41D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0525" y="52989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7F8AB-301D-48CF-87E9-A78D82DE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En pratique…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862A45-B480-4F80-AC95-A4D39810F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34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52638-6225-4006-A00F-7913ADA2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Mes réalisations &amp;  expériences professionnelles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979C8F6-5012-4324-9CFC-B20981C77B86}"/>
              </a:ext>
            </a:extLst>
          </p:cNvPr>
          <p:cNvSpPr txBox="1"/>
          <p:nvPr/>
        </p:nvSpPr>
        <p:spPr>
          <a:xfrm>
            <a:off x="9082087" y="4317590"/>
            <a:ext cx="261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 première 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TPE</a:t>
            </a:r>
            <a:r>
              <a:rPr lang="fr-FR" dirty="0">
                <a:solidFill>
                  <a:schemeClr val="bg1"/>
                </a:solidFill>
              </a:rPr>
              <a:t>  sur </a:t>
            </a:r>
            <a:r>
              <a:rPr lang="fr-FR" b="1" dirty="0">
                <a:solidFill>
                  <a:schemeClr val="bg1"/>
                </a:solidFill>
              </a:rPr>
              <a:t>le « streaming musical : une destruction créative »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7079DD-504B-49C7-8C5C-B67BF87B9962}"/>
              </a:ext>
            </a:extLst>
          </p:cNvPr>
          <p:cNvSpPr/>
          <p:nvPr/>
        </p:nvSpPr>
        <p:spPr>
          <a:xfrm>
            <a:off x="2113458" y="3177887"/>
            <a:ext cx="21964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  <a:r>
              <a:rPr lang="fr-FR" baseline="30000" dirty="0">
                <a:solidFill>
                  <a:schemeClr val="bg1"/>
                </a:solidFill>
              </a:rPr>
              <a:t>er</a:t>
            </a:r>
            <a:r>
              <a:rPr lang="fr-FR" dirty="0">
                <a:solidFill>
                  <a:schemeClr val="bg1"/>
                </a:solidFill>
              </a:rPr>
              <a:t> emploi saisonnier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Août 2016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Archiviste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Dpt RH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1C122-74A6-4ECD-9BF7-013F43709F56}"/>
              </a:ext>
            </a:extLst>
          </p:cNvPr>
          <p:cNvSpPr/>
          <p:nvPr/>
        </p:nvSpPr>
        <p:spPr>
          <a:xfrm>
            <a:off x="308719" y="4512066"/>
            <a:ext cx="2559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Bénévole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Festival Inox Park Paris Sept. 2017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2C9122-8BBD-4879-9950-E46CA5FB48DB}"/>
              </a:ext>
            </a:extLst>
          </p:cNvPr>
          <p:cNvSpPr/>
          <p:nvPr/>
        </p:nvSpPr>
        <p:spPr>
          <a:xfrm>
            <a:off x="4047904" y="3335436"/>
            <a:ext cx="3401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Stage agence immobilière </a:t>
            </a:r>
            <a:r>
              <a:rPr lang="fr-FR" b="1" dirty="0" err="1">
                <a:solidFill>
                  <a:schemeClr val="bg1"/>
                </a:solidFill>
              </a:rPr>
              <a:t>Calegari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Déc. 2016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Remises de chèques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Visite client avec le commercial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Mise à jour site internet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4F389D-F7B4-43C9-BB47-224EE371C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3" y="2163889"/>
            <a:ext cx="2179248" cy="885320"/>
          </a:xfrm>
          <a:prstGeom prst="rect">
            <a:avLst/>
          </a:prstGeom>
        </p:spPr>
      </p:pic>
      <p:pic>
        <p:nvPicPr>
          <p:cNvPr id="6" name="Image 5" descr="Une image contenant extérieur, personne, sport, sport athlétique&#10;&#10;Description générée avec un niveau de confiance très élevé">
            <a:extLst>
              <a:ext uri="{FF2B5EF4-FFF2-40B4-BE49-F238E27FC236}">
                <a16:creationId xmlns:a16="http://schemas.microsoft.com/office/drawing/2014/main" id="{21815ACF-2138-4B8A-B7B3-434ED31003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0" b="8331"/>
          <a:stretch/>
        </p:blipFill>
        <p:spPr>
          <a:xfrm rot="21095828">
            <a:off x="465781" y="2249873"/>
            <a:ext cx="1343106" cy="226393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DCAE40-402D-44B0-8BA9-81E4CA6BD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58" y="2036812"/>
            <a:ext cx="1905000" cy="9525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53916C6-4E9D-4E9B-98A8-2DBB010D40F9}"/>
              </a:ext>
            </a:extLst>
          </p:cNvPr>
          <p:cNvSpPr txBox="1"/>
          <p:nvPr/>
        </p:nvSpPr>
        <p:spPr>
          <a:xfrm>
            <a:off x="7222294" y="3189253"/>
            <a:ext cx="261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 seconde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Finaliste du concours de création d’entreprise </a:t>
            </a:r>
            <a:r>
              <a:rPr lang="fr-FR" dirty="0">
                <a:solidFill>
                  <a:schemeClr val="bg1"/>
                </a:solidFill>
              </a:rPr>
              <a:t>dans mon lycée</a:t>
            </a:r>
          </a:p>
        </p:txBody>
      </p:sp>
      <p:pic>
        <p:nvPicPr>
          <p:cNvPr id="11" name="Graphique 10" descr="Ampoule">
            <a:extLst>
              <a:ext uri="{FF2B5EF4-FFF2-40B4-BE49-F238E27FC236}">
                <a16:creationId xmlns:a16="http://schemas.microsoft.com/office/drawing/2014/main" id="{62E8BB33-5C9B-451C-A191-558AD069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2400" y="2036812"/>
            <a:ext cx="914400" cy="914400"/>
          </a:xfrm>
          <a:prstGeom prst="rect">
            <a:avLst/>
          </a:prstGeom>
        </p:spPr>
      </p:pic>
      <p:pic>
        <p:nvPicPr>
          <p:cNvPr id="13" name="Graphique 12" descr="Musique">
            <a:extLst>
              <a:ext uri="{FF2B5EF4-FFF2-40B4-BE49-F238E27FC236}">
                <a16:creationId xmlns:a16="http://schemas.microsoft.com/office/drawing/2014/main" id="{43B5D432-34EE-495C-9583-1A64FA6EA9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6998" y="30492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5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52638-6225-4006-A00F-7913ADA2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langues pratiquées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979C8F6-5012-4324-9CFC-B20981C77B86}"/>
              </a:ext>
            </a:extLst>
          </p:cNvPr>
          <p:cNvSpPr txBox="1"/>
          <p:nvPr/>
        </p:nvSpPr>
        <p:spPr>
          <a:xfrm>
            <a:off x="8810627" y="4525908"/>
            <a:ext cx="2666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fr-FR" sz="3200" dirty="0">
                <a:solidFill>
                  <a:schemeClr val="bg1"/>
                </a:solidFill>
                <a:latin typeface="Arial" panose="020B0604020202020204" pitchFamily="34" charset="0"/>
              </a:rPr>
              <a:t>我会说</a:t>
            </a:r>
            <a:r>
              <a:rPr lang="zh-CN" altLang="fr-FR" sz="32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中文</a:t>
            </a:r>
            <a:endParaRPr lang="fr-FR" altLang="zh-CN" sz="3200" b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</a:t>
            </a:r>
            <a:endParaRPr lang="fr-FR" sz="3200" b="1" dirty="0">
              <a:solidFill>
                <a:schemeClr val="bg1"/>
              </a:solidFill>
            </a:endParaRPr>
          </a:p>
          <a:p>
            <a:pPr algn="ctr"/>
            <a:endParaRPr lang="fr-FR" sz="32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1C122-74A6-4ECD-9BF7-013F43709F56}"/>
              </a:ext>
            </a:extLst>
          </p:cNvPr>
          <p:cNvSpPr/>
          <p:nvPr/>
        </p:nvSpPr>
        <p:spPr>
          <a:xfrm>
            <a:off x="3061129" y="3155229"/>
            <a:ext cx="2559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I </a:t>
            </a:r>
            <a:r>
              <a:rPr lang="fr-FR" sz="3200" dirty="0" err="1">
                <a:solidFill>
                  <a:schemeClr val="bg1"/>
                </a:solidFill>
              </a:rPr>
              <a:t>speak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english</a:t>
            </a:r>
            <a:endParaRPr lang="fr-FR" sz="3200" dirty="0">
              <a:solidFill>
                <a:schemeClr val="bg1"/>
              </a:solidFill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</a:t>
            </a:r>
            <a:endParaRPr lang="fr-FR" sz="3200" b="1" dirty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3FCDB9-50AB-4E9F-9D98-1BE09199F205}"/>
              </a:ext>
            </a:extLst>
          </p:cNvPr>
          <p:cNvSpPr/>
          <p:nvPr/>
        </p:nvSpPr>
        <p:spPr>
          <a:xfrm>
            <a:off x="155821" y="4753488"/>
            <a:ext cx="2559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Je parle français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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0C8B20-CD46-4E5D-9A6C-DCA9741D4628}"/>
              </a:ext>
            </a:extLst>
          </p:cNvPr>
          <p:cNvSpPr/>
          <p:nvPr/>
        </p:nvSpPr>
        <p:spPr>
          <a:xfrm>
            <a:off x="5989658" y="3123633"/>
            <a:ext cx="2559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err="1">
                <a:solidFill>
                  <a:schemeClr val="bg1"/>
                </a:solidFill>
              </a:rPr>
              <a:t>Hablo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3200" dirty="0" err="1">
                <a:solidFill>
                  <a:schemeClr val="bg1"/>
                </a:solidFill>
              </a:rPr>
              <a:t>Español</a:t>
            </a:r>
            <a:endParaRPr lang="fr-FR" sz="3200" dirty="0">
              <a:solidFill>
                <a:schemeClr val="bg1"/>
              </a:solidFill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</a:t>
            </a:r>
            <a:endParaRPr lang="fr-FR" sz="3200" b="1" dirty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89EBDF-9C18-4271-BAE7-FEF589C6F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1" y="3339895"/>
            <a:ext cx="2078736" cy="1261872"/>
          </a:xfrm>
          <a:prstGeom prst="rect">
            <a:avLst/>
          </a:prstGeom>
        </p:spPr>
      </p:pic>
      <p:pic>
        <p:nvPicPr>
          <p:cNvPr id="8" name="Image 7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376F9BF1-2554-418F-95B0-CDCAD9699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54" y="1647331"/>
            <a:ext cx="2456851" cy="13689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D157588-D39E-4DD1-B7F4-46B79CEDB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89" y="1647331"/>
            <a:ext cx="2131514" cy="1368920"/>
          </a:xfrm>
          <a:prstGeom prst="rect">
            <a:avLst/>
          </a:prstGeom>
        </p:spPr>
      </p:pic>
      <p:pic>
        <p:nvPicPr>
          <p:cNvPr id="17" name="Image 16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3DD30B70-E7E5-4710-B009-51C3CD0056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40" y="2846096"/>
            <a:ext cx="2456852" cy="1632292"/>
          </a:xfrm>
          <a:prstGeom prst="rect">
            <a:avLst/>
          </a:prstGeom>
        </p:spPr>
      </p:pic>
      <p:pic>
        <p:nvPicPr>
          <p:cNvPr id="26" name="Graphique 25" descr="Globe terrestre Europe-Afrique">
            <a:extLst>
              <a:ext uri="{FF2B5EF4-FFF2-40B4-BE49-F238E27FC236}">
                <a16:creationId xmlns:a16="http://schemas.microsoft.com/office/drawing/2014/main" id="{63846E79-D61A-4802-9132-4521FBB51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4368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70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323</Words>
  <Application>Microsoft Office PowerPoint</Application>
  <PresentationFormat>Grand écran</PresentationFormat>
  <Paragraphs>106</Paragraphs>
  <Slides>13</Slides>
  <Notes>4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DengXian</vt:lpstr>
      <vt:lpstr>DengXian</vt:lpstr>
      <vt:lpstr>Arial</vt:lpstr>
      <vt:lpstr>Calibri</vt:lpstr>
      <vt:lpstr>Calibri Light</vt:lpstr>
      <vt:lpstr>Wingdings</vt:lpstr>
      <vt:lpstr>Thème Office</vt:lpstr>
      <vt:lpstr>Robin BRUNEAU   06 10 60 80 11 robinbruneau99@gmail.com </vt:lpstr>
      <vt:lpstr>Ce qui me motive…</vt:lpstr>
      <vt:lpstr>Entre autres</vt:lpstr>
      <vt:lpstr>Le sport</vt:lpstr>
      <vt:lpstr>Les voyages</vt:lpstr>
      <vt:lpstr>Le fait de pouvoir intégrer EM LYON</vt:lpstr>
      <vt:lpstr>En pratique…</vt:lpstr>
      <vt:lpstr>Mes réalisations &amp;  expériences professionnelles</vt:lpstr>
      <vt:lpstr>Les langues pratiquées</vt:lpstr>
      <vt:lpstr>En mode projet…</vt:lpstr>
      <vt:lpstr>Volonté de créer mon entreprise </vt:lpstr>
      <vt:lpstr>Mes 4 facteurs clés de réussite </vt:lpstr>
      <vt:lpstr>Enfin…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Gasnier</dc:creator>
  <cp:lastModifiedBy>Sandrine Gasnier</cp:lastModifiedBy>
  <cp:revision>48</cp:revision>
  <dcterms:created xsi:type="dcterms:W3CDTF">2017-12-29T18:26:22Z</dcterms:created>
  <dcterms:modified xsi:type="dcterms:W3CDTF">2017-12-31T13:06:57Z</dcterms:modified>
</cp:coreProperties>
</file>