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7742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CFEB9"/>
    <a:srgbClr val="FDFFCC"/>
    <a:srgbClr val="3365FB"/>
    <a:srgbClr val="FFFFEB"/>
    <a:srgbClr val="8CF4EA"/>
    <a:srgbClr val="FCD1C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313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57725"/>
            <a:ext cx="50292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Second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055813" y="731838"/>
            <a:ext cx="2746375" cy="3662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/>
          </a:p>
        </p:txBody>
      </p:sp>
      <p:sp>
        <p:nvSpPr>
          <p:cNvPr id="4099" name="Rectangle 3"/>
          <p:cNvSpPr>
            <a:spLocks noRo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de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Second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/>
          </p:cNvGraphicFramePr>
          <p:nvPr/>
        </p:nvGraphicFramePr>
        <p:xfrm>
          <a:off x="2967038" y="4267200"/>
          <a:ext cx="3181350" cy="4343400"/>
        </p:xfrm>
        <a:graphic>
          <a:graphicData uri="http://schemas.openxmlformats.org/presentationml/2006/ole">
            <p:oleObj spid="_x0000_s3074" name="Microsoft ClipArt Gallery" r:id="rId4" imgW="3190680" imgH="4181400" progId="MS_ClipArt_Gallery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/>
          </p:cNvGraphicFramePr>
          <p:nvPr/>
        </p:nvGraphicFramePr>
        <p:xfrm>
          <a:off x="457200" y="609600"/>
          <a:ext cx="5715000" cy="3733800"/>
        </p:xfrm>
        <a:graphic>
          <a:graphicData uri="http://schemas.openxmlformats.org/presentationml/2006/ole">
            <p:oleObj spid="_x0000_s3075" name="Microsoft ClipArt Gallery" r:id="rId5" imgW="2333520" imgH="2385720" progId="MS_ClipArt_Gallery">
              <p:embed/>
            </p:oleObj>
          </a:graphicData>
        </a:graphic>
      </p:graphicFrame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143000"/>
            <a:ext cx="2819400" cy="1371600"/>
          </a:xfrm>
          <a:noFill/>
          <a:ln/>
        </p:spPr>
        <p:txBody>
          <a:bodyPr/>
          <a:lstStyle/>
          <a:p>
            <a:pPr marL="342900" indent="-342900"/>
            <a:r>
              <a:rPr lang="fr-FR" sz="2400" b="1" i="1">
                <a:solidFill>
                  <a:srgbClr val="3365FB"/>
                </a:solidFill>
                <a:latin typeface="Artist" charset="0"/>
              </a:rPr>
              <a:t>QUELQUES BONNES RECETTES !</a:t>
            </a:r>
          </a:p>
        </p:txBody>
      </p:sp>
      <p:graphicFrame>
        <p:nvGraphicFramePr>
          <p:cNvPr id="3077" name="Object 5"/>
          <p:cNvGraphicFramePr>
            <a:graphicFrameLocks/>
          </p:cNvGraphicFramePr>
          <p:nvPr/>
        </p:nvGraphicFramePr>
        <p:xfrm>
          <a:off x="685800" y="5715000"/>
          <a:ext cx="2128838" cy="1752600"/>
        </p:xfrm>
        <a:graphic>
          <a:graphicData uri="http://schemas.openxmlformats.org/presentationml/2006/ole">
            <p:oleObj spid="_x0000_s3077" name="Microsoft ClipArt Gallery" r:id="rId6" imgW="1226880" imgH="863280" progId="MS_ClipArt_Gallery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124200" y="4648200"/>
            <a:ext cx="2743200" cy="3886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Punch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Taboulé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Fondue savoyarde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Crêpes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Filets de poissons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Lotte à l'américaine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Couscous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Jambon aux bananes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Porc aux épices et aux fruits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Jambon sauce aurore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Magret de canard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Poulet à l'indienne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Porc au caramel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Colombo de porc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Gâteau suisse aux pommes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Gâteau aux pommes</a:t>
            </a:r>
          </a:p>
          <a:p>
            <a:pPr marL="342900" indent="-342900" algn="ctr" defTabSz="762000">
              <a:spcBef>
                <a:spcPct val="20000"/>
              </a:spcBef>
            </a:pPr>
            <a:r>
              <a:rPr lang="fr-FR" sz="1200" b="1" i="1">
                <a:latin typeface="Britannic Bold" pitchFamily="34" charset="0"/>
              </a:rPr>
              <a:t>Cake aux noix et aux pruneaux</a:t>
            </a:r>
          </a:p>
        </p:txBody>
      </p:sp>
      <p:graphicFrame>
        <p:nvGraphicFramePr>
          <p:cNvPr id="3079" name="Object 7"/>
          <p:cNvGraphicFramePr>
            <a:graphicFrameLocks/>
          </p:cNvGraphicFramePr>
          <p:nvPr/>
        </p:nvGraphicFramePr>
        <p:xfrm>
          <a:off x="225425" y="76200"/>
          <a:ext cx="6480175" cy="8991600"/>
        </p:xfrm>
        <a:graphic>
          <a:graphicData uri="http://schemas.openxmlformats.org/presentationml/2006/ole">
            <p:oleObj spid="_x0000_s3079" name="Microsoft ClipArt Gallery" r:id="rId7" imgW="3447720" imgH="2295360" progId="MS_ClipArt_Gallery">
              <p:embed/>
            </p:oleObj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Modèle par défau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1</Pages>
  <Words>52</Words>
  <Application>Microsoft PowerPoint 4.0</Application>
  <PresentationFormat>Affichage à l'écran (4:3)</PresentationFormat>
  <Paragraphs>18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Modèle de conception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Artist</vt:lpstr>
      <vt:lpstr>Britannic Bold</vt:lpstr>
      <vt:lpstr>Modèle par défaut</vt:lpstr>
      <vt:lpstr>Microsoft ClipArt Gallery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SERVICE INFORMATIQUE</dc:creator>
  <cp:keywords/>
  <dc:description/>
  <cp:lastModifiedBy> </cp:lastModifiedBy>
  <cp:revision>12</cp:revision>
  <cp:lastPrinted>1997-07-01T09:38:56Z</cp:lastPrinted>
  <dcterms:created xsi:type="dcterms:W3CDTF">1997-06-30T16:06:54Z</dcterms:created>
  <dcterms:modified xsi:type="dcterms:W3CDTF">2017-12-31T13:49:53Z</dcterms:modified>
</cp:coreProperties>
</file>