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302" r:id="rId4"/>
    <p:sldId id="308" r:id="rId5"/>
    <p:sldId id="303" r:id="rId6"/>
    <p:sldId id="314" r:id="rId7"/>
    <p:sldId id="315" r:id="rId8"/>
    <p:sldId id="316" r:id="rId9"/>
    <p:sldId id="300" r:id="rId10"/>
    <p:sldId id="318" r:id="rId11"/>
    <p:sldId id="319" r:id="rId12"/>
    <p:sldId id="309" r:id="rId13"/>
    <p:sldId id="317" r:id="rId14"/>
    <p:sldId id="310" r:id="rId15"/>
    <p:sldId id="311" r:id="rId16"/>
    <p:sldId id="312" r:id="rId17"/>
    <p:sldId id="313" r:id="rId18"/>
    <p:sldId id="291" r:id="rId19"/>
    <p:sldId id="267" r:id="rId20"/>
    <p:sldId id="292" r:id="rId21"/>
    <p:sldId id="295" r:id="rId22"/>
    <p:sldId id="296" r:id="rId23"/>
    <p:sldId id="279" r:id="rId24"/>
    <p:sldId id="280" r:id="rId25"/>
    <p:sldId id="289" r:id="rId26"/>
    <p:sldId id="298" r:id="rId27"/>
    <p:sldId id="297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848" autoAdjust="0"/>
  </p:normalViewPr>
  <p:slideViewPr>
    <p:cSldViewPr>
      <p:cViewPr>
        <p:scale>
          <a:sx n="100" d="100"/>
          <a:sy n="100" d="100"/>
        </p:scale>
        <p:origin x="10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72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1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1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04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1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8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48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7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870F-D47E-4098-BBE8-D3006D70DB20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BB27-268A-4F90-AACB-2B28E00FB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0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8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A9F6CA2-8534-4510-8CA0-6432CC89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8558701" cy="4211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2BFEFE-894C-4EAC-9B04-56C9C71E99CB}"/>
              </a:ext>
            </a:extLst>
          </p:cNvPr>
          <p:cNvSpPr txBox="1"/>
          <p:nvPr/>
        </p:nvSpPr>
        <p:spPr>
          <a:xfrm>
            <a:off x="1547664" y="116632"/>
            <a:ext cx="5904656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50800" dist="50800" dir="5400000" algn="ctr" rotWithShape="0">
                    <a:srgbClr val="000000">
                      <a:alpha val="69000"/>
                    </a:srgbClr>
                  </a:outerShdw>
                </a:effectLst>
              </a:rPr>
              <a:t>Notre parcours vers </a:t>
            </a:r>
          </a:p>
          <a:p>
            <a:pPr algn="ctr"/>
            <a:r>
              <a:rPr lang="fr-FR" sz="2800" dirty="0">
                <a:effectLst>
                  <a:outerShdw blurRad="50800" dist="50800" dir="5400000" algn="ctr" rotWithShape="0">
                    <a:srgbClr val="000000">
                      <a:alpha val="69000"/>
                    </a:srgbClr>
                  </a:outerShdw>
                </a:effectLst>
              </a:rPr>
              <a:t>Saint Jacques de Compostelle</a:t>
            </a:r>
          </a:p>
          <a:p>
            <a:pPr algn="ctr"/>
            <a:r>
              <a:rPr lang="fr-FR" sz="2800" dirty="0">
                <a:effectLst>
                  <a:outerShdw blurRad="50800" dist="50800" dir="5400000" algn="ctr" rotWithShape="0">
                    <a:srgbClr val="000000">
                      <a:alpha val="69000"/>
                    </a:srgbClr>
                  </a:outerShdw>
                </a:effectLst>
              </a:rPr>
              <a:t>Santiago de </a:t>
            </a:r>
            <a:r>
              <a:rPr lang="fr-FR" sz="2800" dirty="0" err="1">
                <a:effectLst>
                  <a:outerShdw blurRad="50800" dist="50800" dir="5400000" algn="ctr" rotWithShape="0">
                    <a:srgbClr val="000000">
                      <a:alpha val="69000"/>
                    </a:srgbClr>
                  </a:outerShdw>
                </a:effectLst>
              </a:rPr>
              <a:t>Compostela</a:t>
            </a:r>
            <a:endParaRPr lang="fr-FR" sz="2800" dirty="0">
              <a:effectLst>
                <a:outerShdw blurRad="50800" dist="50800" dir="5400000" algn="ctr" rotWithShape="0">
                  <a:srgbClr val="000000">
                    <a:alpha val="69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51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E2B2EE6-10AF-4708-B015-FD8BA5198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01"/>
          <a:stretch/>
        </p:blipFill>
        <p:spPr>
          <a:xfrm>
            <a:off x="546839" y="1879813"/>
            <a:ext cx="8138324" cy="4777480"/>
          </a:xfrm>
          <a:prstGeom prst="rect">
            <a:avLst/>
          </a:prstGeom>
        </p:spPr>
      </p:pic>
      <p:sp>
        <p:nvSpPr>
          <p:cNvPr id="4" name="Organigramme : Connecteur 3"/>
          <p:cNvSpPr/>
          <p:nvPr/>
        </p:nvSpPr>
        <p:spPr>
          <a:xfrm>
            <a:off x="3647730" y="4073116"/>
            <a:ext cx="852262" cy="495275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8300822" y="4152785"/>
            <a:ext cx="487007" cy="247637"/>
            <a:chOff x="304364" y="1523789"/>
            <a:chExt cx="1426564" cy="1626638"/>
          </a:xfrm>
        </p:grpSpPr>
        <p:sp>
          <p:nvSpPr>
            <p:cNvPr id="9" name="Larme 8"/>
            <p:cNvSpPr/>
            <p:nvPr/>
          </p:nvSpPr>
          <p:spPr>
            <a:xfrm rot="8867359">
              <a:off x="304364" y="1523789"/>
              <a:ext cx="1426564" cy="1626638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Connecteur 9"/>
            <p:cNvSpPr/>
            <p:nvPr/>
          </p:nvSpPr>
          <p:spPr>
            <a:xfrm>
              <a:off x="683568" y="2090966"/>
              <a:ext cx="504056" cy="4922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3203848" y="188640"/>
            <a:ext cx="284291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Espagnole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32" y="357301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gif animé drapeau espagne&quot;">
            <a:extLst>
              <a:ext uri="{FF2B5EF4-FFF2-40B4-BE49-F238E27FC236}">
                <a16:creationId xmlns:a16="http://schemas.microsoft.com/office/drawing/2014/main" id="{CB53E28B-6393-403A-95A2-C99919A73C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752">
            <a:off x="181409" y="268234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7FDAF7-CC60-4B0B-829B-B118DEAA6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8280588" y="3821615"/>
            <a:ext cx="299376" cy="5872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2D9F78-4E61-4036-8F85-13BDCB7BC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397151" y="3821616"/>
            <a:ext cx="299376" cy="587238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F6B0E34-3FB4-431D-8A6A-7DFC3DA00AC3}"/>
              </a:ext>
            </a:extLst>
          </p:cNvPr>
          <p:cNvSpPr/>
          <p:nvPr/>
        </p:nvSpPr>
        <p:spPr>
          <a:xfrm>
            <a:off x="658906" y="4365104"/>
            <a:ext cx="7866529" cy="1356399"/>
          </a:xfrm>
          <a:custGeom>
            <a:avLst/>
            <a:gdLst>
              <a:gd name="connsiteX0" fmla="*/ 7866529 w 7866529"/>
              <a:gd name="connsiteY0" fmla="*/ 0 h 1356399"/>
              <a:gd name="connsiteX1" fmla="*/ 7853082 w 7866529"/>
              <a:gd name="connsiteY1" fmla="*/ 33618 h 1356399"/>
              <a:gd name="connsiteX2" fmla="*/ 7839635 w 7866529"/>
              <a:gd name="connsiteY2" fmla="*/ 73959 h 1356399"/>
              <a:gd name="connsiteX3" fmla="*/ 7819465 w 7866529"/>
              <a:gd name="connsiteY3" fmla="*/ 80683 h 1356399"/>
              <a:gd name="connsiteX4" fmla="*/ 7799294 w 7866529"/>
              <a:gd name="connsiteY4" fmla="*/ 141194 h 1356399"/>
              <a:gd name="connsiteX5" fmla="*/ 7792570 w 7866529"/>
              <a:gd name="connsiteY5" fmla="*/ 161365 h 1356399"/>
              <a:gd name="connsiteX6" fmla="*/ 7785847 w 7866529"/>
              <a:gd name="connsiteY6" fmla="*/ 194983 h 1356399"/>
              <a:gd name="connsiteX7" fmla="*/ 7765676 w 7866529"/>
              <a:gd name="connsiteY7" fmla="*/ 201706 h 1356399"/>
              <a:gd name="connsiteX8" fmla="*/ 7752229 w 7866529"/>
              <a:gd name="connsiteY8" fmla="*/ 242047 h 1356399"/>
              <a:gd name="connsiteX9" fmla="*/ 7745506 w 7866529"/>
              <a:gd name="connsiteY9" fmla="*/ 262218 h 1356399"/>
              <a:gd name="connsiteX10" fmla="*/ 7725335 w 7866529"/>
              <a:gd name="connsiteY10" fmla="*/ 275665 h 1356399"/>
              <a:gd name="connsiteX11" fmla="*/ 7718612 w 7866529"/>
              <a:gd name="connsiteY11" fmla="*/ 295836 h 1356399"/>
              <a:gd name="connsiteX12" fmla="*/ 7745506 w 7866529"/>
              <a:gd name="connsiteY12" fmla="*/ 356347 h 1356399"/>
              <a:gd name="connsiteX13" fmla="*/ 7745506 w 7866529"/>
              <a:gd name="connsiteY13" fmla="*/ 403412 h 1356399"/>
              <a:gd name="connsiteX14" fmla="*/ 7725335 w 7866529"/>
              <a:gd name="connsiteY14" fmla="*/ 416859 h 1356399"/>
              <a:gd name="connsiteX15" fmla="*/ 7691718 w 7866529"/>
              <a:gd name="connsiteY15" fmla="*/ 450477 h 1356399"/>
              <a:gd name="connsiteX16" fmla="*/ 7678270 w 7866529"/>
              <a:gd name="connsiteY16" fmla="*/ 463924 h 1356399"/>
              <a:gd name="connsiteX17" fmla="*/ 7651376 w 7866529"/>
              <a:gd name="connsiteY17" fmla="*/ 470647 h 1356399"/>
              <a:gd name="connsiteX18" fmla="*/ 7590865 w 7866529"/>
              <a:gd name="connsiteY18" fmla="*/ 484094 h 1356399"/>
              <a:gd name="connsiteX19" fmla="*/ 7530353 w 7866529"/>
              <a:gd name="connsiteY19" fmla="*/ 497541 h 1356399"/>
              <a:gd name="connsiteX20" fmla="*/ 7490012 w 7866529"/>
              <a:gd name="connsiteY20" fmla="*/ 510989 h 1356399"/>
              <a:gd name="connsiteX21" fmla="*/ 7469841 w 7866529"/>
              <a:gd name="connsiteY21" fmla="*/ 524436 h 1356399"/>
              <a:gd name="connsiteX22" fmla="*/ 7429500 w 7866529"/>
              <a:gd name="connsiteY22" fmla="*/ 537883 h 1356399"/>
              <a:gd name="connsiteX23" fmla="*/ 7382435 w 7866529"/>
              <a:gd name="connsiteY23" fmla="*/ 558053 h 1356399"/>
              <a:gd name="connsiteX24" fmla="*/ 7342094 w 7866529"/>
              <a:gd name="connsiteY24" fmla="*/ 584947 h 1356399"/>
              <a:gd name="connsiteX25" fmla="*/ 7321923 w 7866529"/>
              <a:gd name="connsiteY25" fmla="*/ 598394 h 1356399"/>
              <a:gd name="connsiteX26" fmla="*/ 7281582 w 7866529"/>
              <a:gd name="connsiteY26" fmla="*/ 618565 h 1356399"/>
              <a:gd name="connsiteX27" fmla="*/ 7274859 w 7866529"/>
              <a:gd name="connsiteY27" fmla="*/ 638736 h 1356399"/>
              <a:gd name="connsiteX28" fmla="*/ 7261412 w 7866529"/>
              <a:gd name="connsiteY28" fmla="*/ 658906 h 1356399"/>
              <a:gd name="connsiteX29" fmla="*/ 7247965 w 7866529"/>
              <a:gd name="connsiteY29" fmla="*/ 685800 h 1356399"/>
              <a:gd name="connsiteX30" fmla="*/ 7241241 w 7866529"/>
              <a:gd name="connsiteY30" fmla="*/ 719418 h 1356399"/>
              <a:gd name="connsiteX31" fmla="*/ 7214347 w 7866529"/>
              <a:gd name="connsiteY31" fmla="*/ 759759 h 1356399"/>
              <a:gd name="connsiteX32" fmla="*/ 7187453 w 7866529"/>
              <a:gd name="connsiteY32" fmla="*/ 800100 h 1356399"/>
              <a:gd name="connsiteX33" fmla="*/ 7167282 w 7866529"/>
              <a:gd name="connsiteY33" fmla="*/ 813547 h 1356399"/>
              <a:gd name="connsiteX34" fmla="*/ 7140388 w 7866529"/>
              <a:gd name="connsiteY34" fmla="*/ 847165 h 1356399"/>
              <a:gd name="connsiteX35" fmla="*/ 7113494 w 7866529"/>
              <a:gd name="connsiteY35" fmla="*/ 887506 h 1356399"/>
              <a:gd name="connsiteX36" fmla="*/ 7100047 w 7866529"/>
              <a:gd name="connsiteY36" fmla="*/ 907677 h 1356399"/>
              <a:gd name="connsiteX37" fmla="*/ 7093323 w 7866529"/>
              <a:gd name="connsiteY37" fmla="*/ 927847 h 1356399"/>
              <a:gd name="connsiteX38" fmla="*/ 7073153 w 7866529"/>
              <a:gd name="connsiteY38" fmla="*/ 934571 h 1356399"/>
              <a:gd name="connsiteX39" fmla="*/ 7032812 w 7866529"/>
              <a:gd name="connsiteY39" fmla="*/ 961465 h 1356399"/>
              <a:gd name="connsiteX40" fmla="*/ 7012641 w 7866529"/>
              <a:gd name="connsiteY40" fmla="*/ 974912 h 1356399"/>
              <a:gd name="connsiteX41" fmla="*/ 6992470 w 7866529"/>
              <a:gd name="connsiteY41" fmla="*/ 981636 h 1356399"/>
              <a:gd name="connsiteX42" fmla="*/ 6878170 w 7866529"/>
              <a:gd name="connsiteY42" fmla="*/ 974912 h 1356399"/>
              <a:gd name="connsiteX43" fmla="*/ 6656294 w 7866529"/>
              <a:gd name="connsiteY43" fmla="*/ 988359 h 1356399"/>
              <a:gd name="connsiteX44" fmla="*/ 6575612 w 7866529"/>
              <a:gd name="connsiteY44" fmla="*/ 974912 h 1356399"/>
              <a:gd name="connsiteX45" fmla="*/ 6555441 w 7866529"/>
              <a:gd name="connsiteY45" fmla="*/ 968189 h 1356399"/>
              <a:gd name="connsiteX46" fmla="*/ 6494929 w 7866529"/>
              <a:gd name="connsiteY46" fmla="*/ 954741 h 1356399"/>
              <a:gd name="connsiteX47" fmla="*/ 6380629 w 7866529"/>
              <a:gd name="connsiteY47" fmla="*/ 961465 h 1356399"/>
              <a:gd name="connsiteX48" fmla="*/ 6360459 w 7866529"/>
              <a:gd name="connsiteY48" fmla="*/ 981636 h 1356399"/>
              <a:gd name="connsiteX49" fmla="*/ 6320118 w 7866529"/>
              <a:gd name="connsiteY49" fmla="*/ 995083 h 1356399"/>
              <a:gd name="connsiteX50" fmla="*/ 6306670 w 7866529"/>
              <a:gd name="connsiteY50" fmla="*/ 1008530 h 1356399"/>
              <a:gd name="connsiteX51" fmla="*/ 6299947 w 7866529"/>
              <a:gd name="connsiteY51" fmla="*/ 1028700 h 1356399"/>
              <a:gd name="connsiteX52" fmla="*/ 6259606 w 7866529"/>
              <a:gd name="connsiteY52" fmla="*/ 1055594 h 1356399"/>
              <a:gd name="connsiteX53" fmla="*/ 6225988 w 7866529"/>
              <a:gd name="connsiteY53" fmla="*/ 1089212 h 1356399"/>
              <a:gd name="connsiteX54" fmla="*/ 6185647 w 7866529"/>
              <a:gd name="connsiteY54" fmla="*/ 1102659 h 1356399"/>
              <a:gd name="connsiteX55" fmla="*/ 6165476 w 7866529"/>
              <a:gd name="connsiteY55" fmla="*/ 1116106 h 1356399"/>
              <a:gd name="connsiteX56" fmla="*/ 6031006 w 7866529"/>
              <a:gd name="connsiteY56" fmla="*/ 1136277 h 1356399"/>
              <a:gd name="connsiteX57" fmla="*/ 6010835 w 7866529"/>
              <a:gd name="connsiteY57" fmla="*/ 1149724 h 1356399"/>
              <a:gd name="connsiteX58" fmla="*/ 5957047 w 7866529"/>
              <a:gd name="connsiteY58" fmla="*/ 1176618 h 1356399"/>
              <a:gd name="connsiteX59" fmla="*/ 5842747 w 7866529"/>
              <a:gd name="connsiteY59" fmla="*/ 1190065 h 1356399"/>
              <a:gd name="connsiteX60" fmla="*/ 5775512 w 7866529"/>
              <a:gd name="connsiteY60" fmla="*/ 1190065 h 1356399"/>
              <a:gd name="connsiteX61" fmla="*/ 5667935 w 7866529"/>
              <a:gd name="connsiteY61" fmla="*/ 1196789 h 1356399"/>
              <a:gd name="connsiteX62" fmla="*/ 5627594 w 7866529"/>
              <a:gd name="connsiteY62" fmla="*/ 1203512 h 1356399"/>
              <a:gd name="connsiteX63" fmla="*/ 5546912 w 7866529"/>
              <a:gd name="connsiteY63" fmla="*/ 1216959 h 1356399"/>
              <a:gd name="connsiteX64" fmla="*/ 5486400 w 7866529"/>
              <a:gd name="connsiteY64" fmla="*/ 1264024 h 1356399"/>
              <a:gd name="connsiteX65" fmla="*/ 5459506 w 7866529"/>
              <a:gd name="connsiteY65" fmla="*/ 1284194 h 1356399"/>
              <a:gd name="connsiteX66" fmla="*/ 5419165 w 7866529"/>
              <a:gd name="connsiteY66" fmla="*/ 1297641 h 1356399"/>
              <a:gd name="connsiteX67" fmla="*/ 5398994 w 7866529"/>
              <a:gd name="connsiteY67" fmla="*/ 1304365 h 1356399"/>
              <a:gd name="connsiteX68" fmla="*/ 5304865 w 7866529"/>
              <a:gd name="connsiteY68" fmla="*/ 1311089 h 1356399"/>
              <a:gd name="connsiteX69" fmla="*/ 5089712 w 7866529"/>
              <a:gd name="connsiteY69" fmla="*/ 1311089 h 1356399"/>
              <a:gd name="connsiteX70" fmla="*/ 5035923 w 7866529"/>
              <a:gd name="connsiteY70" fmla="*/ 1297641 h 1356399"/>
              <a:gd name="connsiteX71" fmla="*/ 4982135 w 7866529"/>
              <a:gd name="connsiteY71" fmla="*/ 1290918 h 1356399"/>
              <a:gd name="connsiteX72" fmla="*/ 4961965 w 7866529"/>
              <a:gd name="connsiteY72" fmla="*/ 1284194 h 1356399"/>
              <a:gd name="connsiteX73" fmla="*/ 4928347 w 7866529"/>
              <a:gd name="connsiteY73" fmla="*/ 1270747 h 1356399"/>
              <a:gd name="connsiteX74" fmla="*/ 4901453 w 7866529"/>
              <a:gd name="connsiteY74" fmla="*/ 1264024 h 1356399"/>
              <a:gd name="connsiteX75" fmla="*/ 4840941 w 7866529"/>
              <a:gd name="connsiteY75" fmla="*/ 1243853 h 1356399"/>
              <a:gd name="connsiteX76" fmla="*/ 4766982 w 7866529"/>
              <a:gd name="connsiteY76" fmla="*/ 1237130 h 1356399"/>
              <a:gd name="connsiteX77" fmla="*/ 4625788 w 7866529"/>
              <a:gd name="connsiteY77" fmla="*/ 1230406 h 1356399"/>
              <a:gd name="connsiteX78" fmla="*/ 4383741 w 7866529"/>
              <a:gd name="connsiteY78" fmla="*/ 1223683 h 1356399"/>
              <a:gd name="connsiteX79" fmla="*/ 4235823 w 7866529"/>
              <a:gd name="connsiteY79" fmla="*/ 1223683 h 1356399"/>
              <a:gd name="connsiteX80" fmla="*/ 4074459 w 7866529"/>
              <a:gd name="connsiteY80" fmla="*/ 1230406 h 1356399"/>
              <a:gd name="connsiteX81" fmla="*/ 3919818 w 7866529"/>
              <a:gd name="connsiteY81" fmla="*/ 1250577 h 1356399"/>
              <a:gd name="connsiteX82" fmla="*/ 3859306 w 7866529"/>
              <a:gd name="connsiteY82" fmla="*/ 1270747 h 1356399"/>
              <a:gd name="connsiteX83" fmla="*/ 3771900 w 7866529"/>
              <a:gd name="connsiteY83" fmla="*/ 1284194 h 1356399"/>
              <a:gd name="connsiteX84" fmla="*/ 3751729 w 7866529"/>
              <a:gd name="connsiteY84" fmla="*/ 1290918 h 1356399"/>
              <a:gd name="connsiteX85" fmla="*/ 3684494 w 7866529"/>
              <a:gd name="connsiteY85" fmla="*/ 1270747 h 1356399"/>
              <a:gd name="connsiteX86" fmla="*/ 3637429 w 7866529"/>
              <a:gd name="connsiteY86" fmla="*/ 1264024 h 1356399"/>
              <a:gd name="connsiteX87" fmla="*/ 3617259 w 7866529"/>
              <a:gd name="connsiteY87" fmla="*/ 1257300 h 1356399"/>
              <a:gd name="connsiteX88" fmla="*/ 3576918 w 7866529"/>
              <a:gd name="connsiteY88" fmla="*/ 1237130 h 1356399"/>
              <a:gd name="connsiteX89" fmla="*/ 3516406 w 7866529"/>
              <a:gd name="connsiteY89" fmla="*/ 1223683 h 1356399"/>
              <a:gd name="connsiteX90" fmla="*/ 3496235 w 7866529"/>
              <a:gd name="connsiteY90" fmla="*/ 1216959 h 1356399"/>
              <a:gd name="connsiteX91" fmla="*/ 3381935 w 7866529"/>
              <a:gd name="connsiteY91" fmla="*/ 1203512 h 1356399"/>
              <a:gd name="connsiteX92" fmla="*/ 3314700 w 7866529"/>
              <a:gd name="connsiteY92" fmla="*/ 1196789 h 1356399"/>
              <a:gd name="connsiteX93" fmla="*/ 3301253 w 7866529"/>
              <a:gd name="connsiteY93" fmla="*/ 1237130 h 1356399"/>
              <a:gd name="connsiteX94" fmla="*/ 3294529 w 7866529"/>
              <a:gd name="connsiteY94" fmla="*/ 1257300 h 1356399"/>
              <a:gd name="connsiteX95" fmla="*/ 3139888 w 7866529"/>
              <a:gd name="connsiteY95" fmla="*/ 1277471 h 1356399"/>
              <a:gd name="connsiteX96" fmla="*/ 3092823 w 7866529"/>
              <a:gd name="connsiteY96" fmla="*/ 1290918 h 1356399"/>
              <a:gd name="connsiteX97" fmla="*/ 3045759 w 7866529"/>
              <a:gd name="connsiteY97" fmla="*/ 1304365 h 1356399"/>
              <a:gd name="connsiteX98" fmla="*/ 2918012 w 7866529"/>
              <a:gd name="connsiteY98" fmla="*/ 1311089 h 1356399"/>
              <a:gd name="connsiteX99" fmla="*/ 2864223 w 7866529"/>
              <a:gd name="connsiteY99" fmla="*/ 1317812 h 1356399"/>
              <a:gd name="connsiteX100" fmla="*/ 2844053 w 7866529"/>
              <a:gd name="connsiteY100" fmla="*/ 1324536 h 1356399"/>
              <a:gd name="connsiteX101" fmla="*/ 2736476 w 7866529"/>
              <a:gd name="connsiteY101" fmla="*/ 1337983 h 1356399"/>
              <a:gd name="connsiteX102" fmla="*/ 2716306 w 7866529"/>
              <a:gd name="connsiteY102" fmla="*/ 1344706 h 1356399"/>
              <a:gd name="connsiteX103" fmla="*/ 2480982 w 7866529"/>
              <a:gd name="connsiteY103" fmla="*/ 1344706 h 1356399"/>
              <a:gd name="connsiteX104" fmla="*/ 2420470 w 7866529"/>
              <a:gd name="connsiteY104" fmla="*/ 1351430 h 1356399"/>
              <a:gd name="connsiteX105" fmla="*/ 2400300 w 7866529"/>
              <a:gd name="connsiteY105" fmla="*/ 1344706 h 1356399"/>
              <a:gd name="connsiteX106" fmla="*/ 2292723 w 7866529"/>
              <a:gd name="connsiteY106" fmla="*/ 1337983 h 1356399"/>
              <a:gd name="connsiteX107" fmla="*/ 2259106 w 7866529"/>
              <a:gd name="connsiteY107" fmla="*/ 1277471 h 1356399"/>
              <a:gd name="connsiteX108" fmla="*/ 2238935 w 7866529"/>
              <a:gd name="connsiteY108" fmla="*/ 1264024 h 1356399"/>
              <a:gd name="connsiteX109" fmla="*/ 2225488 w 7866529"/>
              <a:gd name="connsiteY109" fmla="*/ 1243853 h 1356399"/>
              <a:gd name="connsiteX110" fmla="*/ 2104465 w 7866529"/>
              <a:gd name="connsiteY110" fmla="*/ 1216959 h 1356399"/>
              <a:gd name="connsiteX111" fmla="*/ 2077570 w 7866529"/>
              <a:gd name="connsiteY111" fmla="*/ 1210236 h 1356399"/>
              <a:gd name="connsiteX112" fmla="*/ 2064123 w 7866529"/>
              <a:gd name="connsiteY112" fmla="*/ 1190065 h 1356399"/>
              <a:gd name="connsiteX113" fmla="*/ 2043953 w 7866529"/>
              <a:gd name="connsiteY113" fmla="*/ 1176618 h 1356399"/>
              <a:gd name="connsiteX114" fmla="*/ 2037229 w 7866529"/>
              <a:gd name="connsiteY114" fmla="*/ 1156447 h 1356399"/>
              <a:gd name="connsiteX115" fmla="*/ 2017059 w 7866529"/>
              <a:gd name="connsiteY115" fmla="*/ 1143000 h 1356399"/>
              <a:gd name="connsiteX116" fmla="*/ 1990165 w 7866529"/>
              <a:gd name="connsiteY116" fmla="*/ 1122830 h 1356399"/>
              <a:gd name="connsiteX117" fmla="*/ 1949823 w 7866529"/>
              <a:gd name="connsiteY117" fmla="*/ 1089212 h 1356399"/>
              <a:gd name="connsiteX118" fmla="*/ 1909482 w 7866529"/>
              <a:gd name="connsiteY118" fmla="*/ 1082489 h 1356399"/>
              <a:gd name="connsiteX119" fmla="*/ 1788459 w 7866529"/>
              <a:gd name="connsiteY119" fmla="*/ 1055594 h 1356399"/>
              <a:gd name="connsiteX120" fmla="*/ 1701053 w 7866529"/>
              <a:gd name="connsiteY120" fmla="*/ 1042147 h 1356399"/>
              <a:gd name="connsiteX121" fmla="*/ 1680882 w 7866529"/>
              <a:gd name="connsiteY121" fmla="*/ 1035424 h 1356399"/>
              <a:gd name="connsiteX122" fmla="*/ 1613647 w 7866529"/>
              <a:gd name="connsiteY122" fmla="*/ 1021977 h 1356399"/>
              <a:gd name="connsiteX123" fmla="*/ 1539688 w 7866529"/>
              <a:gd name="connsiteY123" fmla="*/ 988359 h 1356399"/>
              <a:gd name="connsiteX124" fmla="*/ 1438835 w 7866529"/>
              <a:gd name="connsiteY124" fmla="*/ 961465 h 1356399"/>
              <a:gd name="connsiteX125" fmla="*/ 1405218 w 7866529"/>
              <a:gd name="connsiteY125" fmla="*/ 948018 h 1356399"/>
              <a:gd name="connsiteX126" fmla="*/ 1364876 w 7866529"/>
              <a:gd name="connsiteY126" fmla="*/ 934571 h 1356399"/>
              <a:gd name="connsiteX127" fmla="*/ 1270747 w 7866529"/>
              <a:gd name="connsiteY127" fmla="*/ 900953 h 1356399"/>
              <a:gd name="connsiteX128" fmla="*/ 1183341 w 7866529"/>
              <a:gd name="connsiteY128" fmla="*/ 894230 h 1356399"/>
              <a:gd name="connsiteX129" fmla="*/ 1163170 w 7866529"/>
              <a:gd name="connsiteY129" fmla="*/ 887506 h 1356399"/>
              <a:gd name="connsiteX130" fmla="*/ 1102659 w 7866529"/>
              <a:gd name="connsiteY130" fmla="*/ 860612 h 1356399"/>
              <a:gd name="connsiteX131" fmla="*/ 1021976 w 7866529"/>
              <a:gd name="connsiteY131" fmla="*/ 853889 h 1356399"/>
              <a:gd name="connsiteX132" fmla="*/ 981635 w 7866529"/>
              <a:gd name="connsiteY132" fmla="*/ 833718 h 1356399"/>
              <a:gd name="connsiteX133" fmla="*/ 948018 w 7866529"/>
              <a:gd name="connsiteY133" fmla="*/ 806824 h 1356399"/>
              <a:gd name="connsiteX134" fmla="*/ 907676 w 7866529"/>
              <a:gd name="connsiteY134" fmla="*/ 800100 h 1356399"/>
              <a:gd name="connsiteX135" fmla="*/ 900953 w 7866529"/>
              <a:gd name="connsiteY135" fmla="*/ 779930 h 1356399"/>
              <a:gd name="connsiteX136" fmla="*/ 685800 w 7866529"/>
              <a:gd name="connsiteY136" fmla="*/ 766483 h 1356399"/>
              <a:gd name="connsiteX137" fmla="*/ 665629 w 7866529"/>
              <a:gd name="connsiteY137" fmla="*/ 746312 h 1356399"/>
              <a:gd name="connsiteX138" fmla="*/ 658906 w 7866529"/>
              <a:gd name="connsiteY138" fmla="*/ 726141 h 1356399"/>
              <a:gd name="connsiteX139" fmla="*/ 638735 w 7866529"/>
              <a:gd name="connsiteY139" fmla="*/ 719418 h 1356399"/>
              <a:gd name="connsiteX140" fmla="*/ 571500 w 7866529"/>
              <a:gd name="connsiteY140" fmla="*/ 679077 h 1356399"/>
              <a:gd name="connsiteX141" fmla="*/ 564776 w 7866529"/>
              <a:gd name="connsiteY141" fmla="*/ 652183 h 1356399"/>
              <a:gd name="connsiteX142" fmla="*/ 551329 w 7866529"/>
              <a:gd name="connsiteY142" fmla="*/ 625289 h 1356399"/>
              <a:gd name="connsiteX143" fmla="*/ 504265 w 7866529"/>
              <a:gd name="connsiteY143" fmla="*/ 564777 h 1356399"/>
              <a:gd name="connsiteX144" fmla="*/ 484094 w 7866529"/>
              <a:gd name="connsiteY144" fmla="*/ 551330 h 1356399"/>
              <a:gd name="connsiteX145" fmla="*/ 457200 w 7866529"/>
              <a:gd name="connsiteY145" fmla="*/ 544606 h 1356399"/>
              <a:gd name="connsiteX146" fmla="*/ 437029 w 7866529"/>
              <a:gd name="connsiteY146" fmla="*/ 531159 h 1356399"/>
              <a:gd name="connsiteX147" fmla="*/ 410135 w 7866529"/>
              <a:gd name="connsiteY147" fmla="*/ 497541 h 1356399"/>
              <a:gd name="connsiteX148" fmla="*/ 389965 w 7866529"/>
              <a:gd name="connsiteY148" fmla="*/ 484094 h 1356399"/>
              <a:gd name="connsiteX149" fmla="*/ 356347 w 7866529"/>
              <a:gd name="connsiteY149" fmla="*/ 437030 h 1356399"/>
              <a:gd name="connsiteX150" fmla="*/ 342900 w 7866529"/>
              <a:gd name="connsiteY150" fmla="*/ 416859 h 1356399"/>
              <a:gd name="connsiteX151" fmla="*/ 309282 w 7866529"/>
              <a:gd name="connsiteY151" fmla="*/ 383241 h 1356399"/>
              <a:gd name="connsiteX152" fmla="*/ 282388 w 7866529"/>
              <a:gd name="connsiteY152" fmla="*/ 342900 h 1356399"/>
              <a:gd name="connsiteX153" fmla="*/ 268941 w 7866529"/>
              <a:gd name="connsiteY153" fmla="*/ 322730 h 1356399"/>
              <a:gd name="connsiteX154" fmla="*/ 255494 w 7866529"/>
              <a:gd name="connsiteY154" fmla="*/ 302559 h 1356399"/>
              <a:gd name="connsiteX155" fmla="*/ 242047 w 7866529"/>
              <a:gd name="connsiteY155" fmla="*/ 255494 h 1356399"/>
              <a:gd name="connsiteX156" fmla="*/ 221876 w 7866529"/>
              <a:gd name="connsiteY156" fmla="*/ 235324 h 1356399"/>
              <a:gd name="connsiteX157" fmla="*/ 208429 w 7866529"/>
              <a:gd name="connsiteY157" fmla="*/ 215153 h 1356399"/>
              <a:gd name="connsiteX158" fmla="*/ 168088 w 7866529"/>
              <a:gd name="connsiteY158" fmla="*/ 188259 h 1356399"/>
              <a:gd name="connsiteX159" fmla="*/ 141194 w 7866529"/>
              <a:gd name="connsiteY159" fmla="*/ 141194 h 1356399"/>
              <a:gd name="connsiteX160" fmla="*/ 121023 w 7866529"/>
              <a:gd name="connsiteY160" fmla="*/ 114300 h 1356399"/>
              <a:gd name="connsiteX161" fmla="*/ 94129 w 7866529"/>
              <a:gd name="connsiteY161" fmla="*/ 100853 h 1356399"/>
              <a:gd name="connsiteX162" fmla="*/ 53788 w 7866529"/>
              <a:gd name="connsiteY162" fmla="*/ 73959 h 1356399"/>
              <a:gd name="connsiteX163" fmla="*/ 20170 w 7866529"/>
              <a:gd name="connsiteY163" fmla="*/ 40341 h 1356399"/>
              <a:gd name="connsiteX164" fmla="*/ 6723 w 7866529"/>
              <a:gd name="connsiteY164" fmla="*/ 20171 h 1356399"/>
              <a:gd name="connsiteX165" fmla="*/ 0 w 7866529"/>
              <a:gd name="connsiteY165" fmla="*/ 13447 h 13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7866529" h="1356399">
                <a:moveTo>
                  <a:pt x="7866529" y="0"/>
                </a:moveTo>
                <a:cubicBezTo>
                  <a:pt x="7862047" y="11206"/>
                  <a:pt x="7857207" y="22275"/>
                  <a:pt x="7853082" y="33618"/>
                </a:cubicBezTo>
                <a:cubicBezTo>
                  <a:pt x="7848238" y="46939"/>
                  <a:pt x="7853082" y="69476"/>
                  <a:pt x="7839635" y="73959"/>
                </a:cubicBezTo>
                <a:lnTo>
                  <a:pt x="7819465" y="80683"/>
                </a:lnTo>
                <a:lnTo>
                  <a:pt x="7799294" y="141194"/>
                </a:lnTo>
                <a:cubicBezTo>
                  <a:pt x="7797053" y="147918"/>
                  <a:pt x="7793960" y="154415"/>
                  <a:pt x="7792570" y="161365"/>
                </a:cubicBezTo>
                <a:cubicBezTo>
                  <a:pt x="7790329" y="172571"/>
                  <a:pt x="7792186" y="185474"/>
                  <a:pt x="7785847" y="194983"/>
                </a:cubicBezTo>
                <a:cubicBezTo>
                  <a:pt x="7781916" y="200880"/>
                  <a:pt x="7772400" y="199465"/>
                  <a:pt x="7765676" y="201706"/>
                </a:cubicBezTo>
                <a:lnTo>
                  <a:pt x="7752229" y="242047"/>
                </a:lnTo>
                <a:cubicBezTo>
                  <a:pt x="7749988" y="248771"/>
                  <a:pt x="7751403" y="258287"/>
                  <a:pt x="7745506" y="262218"/>
                </a:cubicBezTo>
                <a:lnTo>
                  <a:pt x="7725335" y="275665"/>
                </a:lnTo>
                <a:cubicBezTo>
                  <a:pt x="7723094" y="282389"/>
                  <a:pt x="7717829" y="288792"/>
                  <a:pt x="7718612" y="295836"/>
                </a:cubicBezTo>
                <a:cubicBezTo>
                  <a:pt x="7721813" y="324641"/>
                  <a:pt x="7731494" y="335330"/>
                  <a:pt x="7745506" y="356347"/>
                </a:cubicBezTo>
                <a:cubicBezTo>
                  <a:pt x="7751554" y="374492"/>
                  <a:pt x="7758638" y="383714"/>
                  <a:pt x="7745506" y="403412"/>
                </a:cubicBezTo>
                <a:cubicBezTo>
                  <a:pt x="7741024" y="410136"/>
                  <a:pt x="7732059" y="412377"/>
                  <a:pt x="7725335" y="416859"/>
                </a:cubicBezTo>
                <a:cubicBezTo>
                  <a:pt x="7702285" y="451436"/>
                  <a:pt x="7723733" y="424866"/>
                  <a:pt x="7691718" y="450477"/>
                </a:cubicBezTo>
                <a:cubicBezTo>
                  <a:pt x="7686768" y="454437"/>
                  <a:pt x="7683940" y="461089"/>
                  <a:pt x="7678270" y="463924"/>
                </a:cubicBezTo>
                <a:cubicBezTo>
                  <a:pt x="7670005" y="468056"/>
                  <a:pt x="7660261" y="468108"/>
                  <a:pt x="7651376" y="470647"/>
                </a:cubicBezTo>
                <a:cubicBezTo>
                  <a:pt x="7605026" y="483890"/>
                  <a:pt x="7663680" y="471959"/>
                  <a:pt x="7590865" y="484094"/>
                </a:cubicBezTo>
                <a:cubicBezTo>
                  <a:pt x="7533151" y="503333"/>
                  <a:pt x="7625022" y="473873"/>
                  <a:pt x="7530353" y="497541"/>
                </a:cubicBezTo>
                <a:cubicBezTo>
                  <a:pt x="7516602" y="500979"/>
                  <a:pt x="7501806" y="503127"/>
                  <a:pt x="7490012" y="510989"/>
                </a:cubicBezTo>
                <a:cubicBezTo>
                  <a:pt x="7483288" y="515471"/>
                  <a:pt x="7477225" y="521154"/>
                  <a:pt x="7469841" y="524436"/>
                </a:cubicBezTo>
                <a:cubicBezTo>
                  <a:pt x="7456888" y="530193"/>
                  <a:pt x="7441294" y="530021"/>
                  <a:pt x="7429500" y="537883"/>
                </a:cubicBezTo>
                <a:cubicBezTo>
                  <a:pt x="7401640" y="556456"/>
                  <a:pt x="7417169" y="549370"/>
                  <a:pt x="7382435" y="558053"/>
                </a:cubicBezTo>
                <a:lnTo>
                  <a:pt x="7342094" y="584947"/>
                </a:lnTo>
                <a:cubicBezTo>
                  <a:pt x="7335370" y="589429"/>
                  <a:pt x="7329589" y="595838"/>
                  <a:pt x="7321923" y="598394"/>
                </a:cubicBezTo>
                <a:cubicBezTo>
                  <a:pt x="7294087" y="607674"/>
                  <a:pt x="7307650" y="601187"/>
                  <a:pt x="7281582" y="618565"/>
                </a:cubicBezTo>
                <a:cubicBezTo>
                  <a:pt x="7279341" y="625289"/>
                  <a:pt x="7278028" y="632397"/>
                  <a:pt x="7274859" y="638736"/>
                </a:cubicBezTo>
                <a:cubicBezTo>
                  <a:pt x="7271245" y="645963"/>
                  <a:pt x="7265421" y="651890"/>
                  <a:pt x="7261412" y="658906"/>
                </a:cubicBezTo>
                <a:cubicBezTo>
                  <a:pt x="7256439" y="667608"/>
                  <a:pt x="7252447" y="676835"/>
                  <a:pt x="7247965" y="685800"/>
                </a:cubicBezTo>
                <a:cubicBezTo>
                  <a:pt x="7245724" y="697006"/>
                  <a:pt x="7245970" y="709014"/>
                  <a:pt x="7241241" y="719418"/>
                </a:cubicBezTo>
                <a:cubicBezTo>
                  <a:pt x="7234553" y="734131"/>
                  <a:pt x="7223312" y="746312"/>
                  <a:pt x="7214347" y="759759"/>
                </a:cubicBezTo>
                <a:cubicBezTo>
                  <a:pt x="7214346" y="759760"/>
                  <a:pt x="7187455" y="800099"/>
                  <a:pt x="7187453" y="800100"/>
                </a:cubicBezTo>
                <a:lnTo>
                  <a:pt x="7167282" y="813547"/>
                </a:lnTo>
                <a:cubicBezTo>
                  <a:pt x="7152142" y="858970"/>
                  <a:pt x="7173139" y="809736"/>
                  <a:pt x="7140388" y="847165"/>
                </a:cubicBezTo>
                <a:cubicBezTo>
                  <a:pt x="7129746" y="859328"/>
                  <a:pt x="7122459" y="874059"/>
                  <a:pt x="7113494" y="887506"/>
                </a:cubicBezTo>
                <a:cubicBezTo>
                  <a:pt x="7109012" y="894230"/>
                  <a:pt x="7102603" y="900011"/>
                  <a:pt x="7100047" y="907677"/>
                </a:cubicBezTo>
                <a:cubicBezTo>
                  <a:pt x="7097806" y="914400"/>
                  <a:pt x="7098334" y="922836"/>
                  <a:pt x="7093323" y="927847"/>
                </a:cubicBezTo>
                <a:cubicBezTo>
                  <a:pt x="7088312" y="932858"/>
                  <a:pt x="7079348" y="931129"/>
                  <a:pt x="7073153" y="934571"/>
                </a:cubicBezTo>
                <a:cubicBezTo>
                  <a:pt x="7059026" y="942420"/>
                  <a:pt x="7046259" y="952500"/>
                  <a:pt x="7032812" y="961465"/>
                </a:cubicBezTo>
                <a:cubicBezTo>
                  <a:pt x="7026088" y="965947"/>
                  <a:pt x="7020307" y="972357"/>
                  <a:pt x="7012641" y="974912"/>
                </a:cubicBezTo>
                <a:lnTo>
                  <a:pt x="6992470" y="981636"/>
                </a:lnTo>
                <a:cubicBezTo>
                  <a:pt x="6954370" y="979395"/>
                  <a:pt x="6916336" y="974912"/>
                  <a:pt x="6878170" y="974912"/>
                </a:cubicBezTo>
                <a:cubicBezTo>
                  <a:pt x="6690264" y="974912"/>
                  <a:pt x="6738086" y="961098"/>
                  <a:pt x="6656294" y="988359"/>
                </a:cubicBezTo>
                <a:cubicBezTo>
                  <a:pt x="6609006" y="972598"/>
                  <a:pt x="6665686" y="989924"/>
                  <a:pt x="6575612" y="974912"/>
                </a:cubicBezTo>
                <a:cubicBezTo>
                  <a:pt x="6568621" y="973747"/>
                  <a:pt x="6562256" y="970136"/>
                  <a:pt x="6555441" y="968189"/>
                </a:cubicBezTo>
                <a:cubicBezTo>
                  <a:pt x="6533279" y="961857"/>
                  <a:pt x="6518045" y="959365"/>
                  <a:pt x="6494929" y="954741"/>
                </a:cubicBezTo>
                <a:cubicBezTo>
                  <a:pt x="6456829" y="956982"/>
                  <a:pt x="6418054" y="953980"/>
                  <a:pt x="6380629" y="961465"/>
                </a:cubicBezTo>
                <a:cubicBezTo>
                  <a:pt x="6371305" y="963330"/>
                  <a:pt x="6368771" y="977018"/>
                  <a:pt x="6360459" y="981636"/>
                </a:cubicBezTo>
                <a:cubicBezTo>
                  <a:pt x="6348068" y="988520"/>
                  <a:pt x="6320118" y="995083"/>
                  <a:pt x="6320118" y="995083"/>
                </a:cubicBezTo>
                <a:cubicBezTo>
                  <a:pt x="6315635" y="999565"/>
                  <a:pt x="6309932" y="1003094"/>
                  <a:pt x="6306670" y="1008530"/>
                </a:cubicBezTo>
                <a:cubicBezTo>
                  <a:pt x="6303024" y="1014607"/>
                  <a:pt x="6304958" y="1023689"/>
                  <a:pt x="6299947" y="1028700"/>
                </a:cubicBezTo>
                <a:cubicBezTo>
                  <a:pt x="6288519" y="1040128"/>
                  <a:pt x="6259606" y="1055594"/>
                  <a:pt x="6259606" y="1055594"/>
                </a:cubicBezTo>
                <a:cubicBezTo>
                  <a:pt x="6247338" y="1073996"/>
                  <a:pt x="6247221" y="1079775"/>
                  <a:pt x="6225988" y="1089212"/>
                </a:cubicBezTo>
                <a:cubicBezTo>
                  <a:pt x="6213035" y="1094969"/>
                  <a:pt x="6185647" y="1102659"/>
                  <a:pt x="6185647" y="1102659"/>
                </a:cubicBezTo>
                <a:cubicBezTo>
                  <a:pt x="6178923" y="1107141"/>
                  <a:pt x="6172860" y="1112824"/>
                  <a:pt x="6165476" y="1116106"/>
                </a:cubicBezTo>
                <a:cubicBezTo>
                  <a:pt x="6116198" y="1138007"/>
                  <a:pt x="6092879" y="1131857"/>
                  <a:pt x="6031006" y="1136277"/>
                </a:cubicBezTo>
                <a:cubicBezTo>
                  <a:pt x="6024282" y="1140759"/>
                  <a:pt x="6017929" y="1145855"/>
                  <a:pt x="6010835" y="1149724"/>
                </a:cubicBezTo>
                <a:cubicBezTo>
                  <a:pt x="5993237" y="1159323"/>
                  <a:pt x="5976703" y="1172687"/>
                  <a:pt x="5957047" y="1176618"/>
                </a:cubicBezTo>
                <a:cubicBezTo>
                  <a:pt x="5896966" y="1188633"/>
                  <a:pt x="5934817" y="1182392"/>
                  <a:pt x="5842747" y="1190065"/>
                </a:cubicBezTo>
                <a:cubicBezTo>
                  <a:pt x="5797176" y="1205256"/>
                  <a:pt x="5852770" y="1190065"/>
                  <a:pt x="5775512" y="1190065"/>
                </a:cubicBezTo>
                <a:cubicBezTo>
                  <a:pt x="5739583" y="1190065"/>
                  <a:pt x="5703794" y="1194548"/>
                  <a:pt x="5667935" y="1196789"/>
                </a:cubicBezTo>
                <a:cubicBezTo>
                  <a:pt x="5654488" y="1199030"/>
                  <a:pt x="5641107" y="1201710"/>
                  <a:pt x="5627594" y="1203512"/>
                </a:cubicBezTo>
                <a:cubicBezTo>
                  <a:pt x="5552534" y="1213520"/>
                  <a:pt x="5588956" y="1202945"/>
                  <a:pt x="5546912" y="1216959"/>
                </a:cubicBezTo>
                <a:cubicBezTo>
                  <a:pt x="5505853" y="1258018"/>
                  <a:pt x="5550732" y="1215776"/>
                  <a:pt x="5486400" y="1264024"/>
                </a:cubicBezTo>
                <a:cubicBezTo>
                  <a:pt x="5477435" y="1270747"/>
                  <a:pt x="5469529" y="1279183"/>
                  <a:pt x="5459506" y="1284194"/>
                </a:cubicBezTo>
                <a:cubicBezTo>
                  <a:pt x="5446828" y="1290533"/>
                  <a:pt x="5432612" y="1293159"/>
                  <a:pt x="5419165" y="1297641"/>
                </a:cubicBezTo>
                <a:cubicBezTo>
                  <a:pt x="5412441" y="1299882"/>
                  <a:pt x="5406063" y="1303860"/>
                  <a:pt x="5398994" y="1304365"/>
                </a:cubicBezTo>
                <a:lnTo>
                  <a:pt x="5304865" y="1311089"/>
                </a:lnTo>
                <a:cubicBezTo>
                  <a:pt x="5215403" y="1328980"/>
                  <a:pt x="5263947" y="1321979"/>
                  <a:pt x="5089712" y="1311089"/>
                </a:cubicBezTo>
                <a:cubicBezTo>
                  <a:pt x="5032391" y="1307506"/>
                  <a:pt x="5077325" y="1305169"/>
                  <a:pt x="5035923" y="1297641"/>
                </a:cubicBezTo>
                <a:cubicBezTo>
                  <a:pt x="5018146" y="1294409"/>
                  <a:pt x="5000064" y="1293159"/>
                  <a:pt x="4982135" y="1290918"/>
                </a:cubicBezTo>
                <a:cubicBezTo>
                  <a:pt x="4975412" y="1288677"/>
                  <a:pt x="4968601" y="1286682"/>
                  <a:pt x="4961965" y="1284194"/>
                </a:cubicBezTo>
                <a:cubicBezTo>
                  <a:pt x="4950664" y="1279956"/>
                  <a:pt x="4939797" y="1274564"/>
                  <a:pt x="4928347" y="1270747"/>
                </a:cubicBezTo>
                <a:cubicBezTo>
                  <a:pt x="4919581" y="1267825"/>
                  <a:pt x="4910219" y="1266946"/>
                  <a:pt x="4901453" y="1264024"/>
                </a:cubicBezTo>
                <a:cubicBezTo>
                  <a:pt x="4874605" y="1255075"/>
                  <a:pt x="4867791" y="1247433"/>
                  <a:pt x="4840941" y="1243853"/>
                </a:cubicBezTo>
                <a:cubicBezTo>
                  <a:pt x="4816404" y="1240581"/>
                  <a:pt x="4791635" y="1239371"/>
                  <a:pt x="4766982" y="1237130"/>
                </a:cubicBezTo>
                <a:cubicBezTo>
                  <a:pt x="4685003" y="1209804"/>
                  <a:pt x="4763781" y="1230406"/>
                  <a:pt x="4625788" y="1230406"/>
                </a:cubicBezTo>
                <a:cubicBezTo>
                  <a:pt x="4545075" y="1230406"/>
                  <a:pt x="4464423" y="1225924"/>
                  <a:pt x="4383741" y="1223683"/>
                </a:cubicBezTo>
                <a:cubicBezTo>
                  <a:pt x="4311178" y="1209170"/>
                  <a:pt x="4366608" y="1217303"/>
                  <a:pt x="4235823" y="1223683"/>
                </a:cubicBezTo>
                <a:lnTo>
                  <a:pt x="4074459" y="1230406"/>
                </a:lnTo>
                <a:cubicBezTo>
                  <a:pt x="4012678" y="1271593"/>
                  <a:pt x="4086063" y="1227647"/>
                  <a:pt x="3919818" y="1250577"/>
                </a:cubicBezTo>
                <a:cubicBezTo>
                  <a:pt x="3898756" y="1253482"/>
                  <a:pt x="3880403" y="1268110"/>
                  <a:pt x="3859306" y="1270747"/>
                </a:cubicBezTo>
                <a:cubicBezTo>
                  <a:pt x="3826658" y="1274828"/>
                  <a:pt x="3802694" y="1276496"/>
                  <a:pt x="3771900" y="1284194"/>
                </a:cubicBezTo>
                <a:cubicBezTo>
                  <a:pt x="3765024" y="1285913"/>
                  <a:pt x="3758453" y="1288677"/>
                  <a:pt x="3751729" y="1290918"/>
                </a:cubicBezTo>
                <a:cubicBezTo>
                  <a:pt x="3730685" y="1283903"/>
                  <a:pt x="3706844" y="1274811"/>
                  <a:pt x="3684494" y="1270747"/>
                </a:cubicBezTo>
                <a:cubicBezTo>
                  <a:pt x="3668902" y="1267912"/>
                  <a:pt x="3653117" y="1266265"/>
                  <a:pt x="3637429" y="1264024"/>
                </a:cubicBezTo>
                <a:cubicBezTo>
                  <a:pt x="3630706" y="1261783"/>
                  <a:pt x="3623598" y="1260470"/>
                  <a:pt x="3617259" y="1257300"/>
                </a:cubicBezTo>
                <a:cubicBezTo>
                  <a:pt x="3577972" y="1237656"/>
                  <a:pt x="3616348" y="1248395"/>
                  <a:pt x="3576918" y="1237130"/>
                </a:cubicBezTo>
                <a:cubicBezTo>
                  <a:pt x="3528576" y="1223318"/>
                  <a:pt x="3571897" y="1237556"/>
                  <a:pt x="3516406" y="1223683"/>
                </a:cubicBezTo>
                <a:cubicBezTo>
                  <a:pt x="3509530" y="1221964"/>
                  <a:pt x="3503244" y="1218010"/>
                  <a:pt x="3496235" y="1216959"/>
                </a:cubicBezTo>
                <a:cubicBezTo>
                  <a:pt x="3458297" y="1211268"/>
                  <a:pt x="3420035" y="1207994"/>
                  <a:pt x="3381935" y="1203512"/>
                </a:cubicBezTo>
                <a:cubicBezTo>
                  <a:pt x="3361871" y="1193480"/>
                  <a:pt x="3339053" y="1175480"/>
                  <a:pt x="3314700" y="1196789"/>
                </a:cubicBezTo>
                <a:cubicBezTo>
                  <a:pt x="3304033" y="1206123"/>
                  <a:pt x="3305735" y="1223683"/>
                  <a:pt x="3301253" y="1237130"/>
                </a:cubicBezTo>
                <a:cubicBezTo>
                  <a:pt x="3299012" y="1243853"/>
                  <a:pt x="3301252" y="1255059"/>
                  <a:pt x="3294529" y="1257300"/>
                </a:cubicBezTo>
                <a:cubicBezTo>
                  <a:pt x="3217981" y="1282816"/>
                  <a:pt x="3268338" y="1269915"/>
                  <a:pt x="3139888" y="1277471"/>
                </a:cubicBezTo>
                <a:cubicBezTo>
                  <a:pt x="3091528" y="1293590"/>
                  <a:pt x="3151920" y="1274033"/>
                  <a:pt x="3092823" y="1290918"/>
                </a:cubicBezTo>
                <a:cubicBezTo>
                  <a:pt x="3078203" y="1295095"/>
                  <a:pt x="3060861" y="1303052"/>
                  <a:pt x="3045759" y="1304365"/>
                </a:cubicBezTo>
                <a:cubicBezTo>
                  <a:pt x="3003278" y="1308059"/>
                  <a:pt x="2960594" y="1308848"/>
                  <a:pt x="2918012" y="1311089"/>
                </a:cubicBezTo>
                <a:cubicBezTo>
                  <a:pt x="2900082" y="1313330"/>
                  <a:pt x="2882001" y="1314580"/>
                  <a:pt x="2864223" y="1317812"/>
                </a:cubicBezTo>
                <a:cubicBezTo>
                  <a:pt x="2857250" y="1319080"/>
                  <a:pt x="2851053" y="1323431"/>
                  <a:pt x="2844053" y="1324536"/>
                </a:cubicBezTo>
                <a:cubicBezTo>
                  <a:pt x="2808357" y="1330172"/>
                  <a:pt x="2736476" y="1337983"/>
                  <a:pt x="2736476" y="1337983"/>
                </a:cubicBezTo>
                <a:cubicBezTo>
                  <a:pt x="2729753" y="1340224"/>
                  <a:pt x="2723120" y="1342759"/>
                  <a:pt x="2716306" y="1344706"/>
                </a:cubicBezTo>
                <a:cubicBezTo>
                  <a:pt x="2632565" y="1368632"/>
                  <a:pt x="2618981" y="1349158"/>
                  <a:pt x="2480982" y="1344706"/>
                </a:cubicBezTo>
                <a:cubicBezTo>
                  <a:pt x="2460811" y="1346947"/>
                  <a:pt x="2440765" y="1351430"/>
                  <a:pt x="2420470" y="1351430"/>
                </a:cubicBezTo>
                <a:cubicBezTo>
                  <a:pt x="2413383" y="1351430"/>
                  <a:pt x="2407348" y="1345448"/>
                  <a:pt x="2400300" y="1344706"/>
                </a:cubicBezTo>
                <a:cubicBezTo>
                  <a:pt x="2364568" y="1340945"/>
                  <a:pt x="2328582" y="1340224"/>
                  <a:pt x="2292723" y="1337983"/>
                </a:cubicBezTo>
                <a:cubicBezTo>
                  <a:pt x="2285717" y="1316963"/>
                  <a:pt x="2278924" y="1290682"/>
                  <a:pt x="2259106" y="1277471"/>
                </a:cubicBezTo>
                <a:lnTo>
                  <a:pt x="2238935" y="1264024"/>
                </a:lnTo>
                <a:cubicBezTo>
                  <a:pt x="2234453" y="1257300"/>
                  <a:pt x="2232915" y="1247036"/>
                  <a:pt x="2225488" y="1243853"/>
                </a:cubicBezTo>
                <a:cubicBezTo>
                  <a:pt x="2184885" y="1226452"/>
                  <a:pt x="2145937" y="1225253"/>
                  <a:pt x="2104465" y="1216959"/>
                </a:cubicBezTo>
                <a:cubicBezTo>
                  <a:pt x="2095404" y="1215147"/>
                  <a:pt x="2086535" y="1212477"/>
                  <a:pt x="2077570" y="1210236"/>
                </a:cubicBezTo>
                <a:cubicBezTo>
                  <a:pt x="2073088" y="1203512"/>
                  <a:pt x="2069837" y="1195779"/>
                  <a:pt x="2064123" y="1190065"/>
                </a:cubicBezTo>
                <a:cubicBezTo>
                  <a:pt x="2058409" y="1184351"/>
                  <a:pt x="2049001" y="1182928"/>
                  <a:pt x="2043953" y="1176618"/>
                </a:cubicBezTo>
                <a:cubicBezTo>
                  <a:pt x="2039526" y="1171084"/>
                  <a:pt x="2041656" y="1161981"/>
                  <a:pt x="2037229" y="1156447"/>
                </a:cubicBezTo>
                <a:cubicBezTo>
                  <a:pt x="2032181" y="1150137"/>
                  <a:pt x="2023634" y="1147697"/>
                  <a:pt x="2017059" y="1143000"/>
                </a:cubicBezTo>
                <a:cubicBezTo>
                  <a:pt x="2007941" y="1136487"/>
                  <a:pt x="1998673" y="1130123"/>
                  <a:pt x="1990165" y="1122830"/>
                </a:cubicBezTo>
                <a:cubicBezTo>
                  <a:pt x="1978248" y="1112616"/>
                  <a:pt x="1966035" y="1094616"/>
                  <a:pt x="1949823" y="1089212"/>
                </a:cubicBezTo>
                <a:cubicBezTo>
                  <a:pt x="1936890" y="1084901"/>
                  <a:pt x="1922929" y="1084730"/>
                  <a:pt x="1909482" y="1082489"/>
                </a:cubicBezTo>
                <a:cubicBezTo>
                  <a:pt x="1863474" y="1067151"/>
                  <a:pt x="1863919" y="1066373"/>
                  <a:pt x="1788459" y="1055594"/>
                </a:cubicBezTo>
                <a:cubicBezTo>
                  <a:pt x="1773428" y="1053447"/>
                  <a:pt x="1717860" y="1045882"/>
                  <a:pt x="1701053" y="1042147"/>
                </a:cubicBezTo>
                <a:cubicBezTo>
                  <a:pt x="1694134" y="1040610"/>
                  <a:pt x="1687788" y="1037018"/>
                  <a:pt x="1680882" y="1035424"/>
                </a:cubicBezTo>
                <a:cubicBezTo>
                  <a:pt x="1658612" y="1030285"/>
                  <a:pt x="1613647" y="1021977"/>
                  <a:pt x="1613647" y="1021977"/>
                </a:cubicBezTo>
                <a:cubicBezTo>
                  <a:pt x="1591945" y="1011126"/>
                  <a:pt x="1561125" y="995058"/>
                  <a:pt x="1539688" y="988359"/>
                </a:cubicBezTo>
                <a:cubicBezTo>
                  <a:pt x="1455210" y="961960"/>
                  <a:pt x="1505727" y="988222"/>
                  <a:pt x="1438835" y="961465"/>
                </a:cubicBezTo>
                <a:cubicBezTo>
                  <a:pt x="1427629" y="956983"/>
                  <a:pt x="1416560" y="952142"/>
                  <a:pt x="1405218" y="948018"/>
                </a:cubicBezTo>
                <a:cubicBezTo>
                  <a:pt x="1391897" y="943174"/>
                  <a:pt x="1378037" y="939835"/>
                  <a:pt x="1364876" y="934571"/>
                </a:cubicBezTo>
                <a:cubicBezTo>
                  <a:pt x="1350674" y="928890"/>
                  <a:pt x="1297472" y="904097"/>
                  <a:pt x="1270747" y="900953"/>
                </a:cubicBezTo>
                <a:cubicBezTo>
                  <a:pt x="1241726" y="897539"/>
                  <a:pt x="1212476" y="896471"/>
                  <a:pt x="1183341" y="894230"/>
                </a:cubicBezTo>
                <a:cubicBezTo>
                  <a:pt x="1176617" y="891989"/>
                  <a:pt x="1169509" y="890676"/>
                  <a:pt x="1163170" y="887506"/>
                </a:cubicBezTo>
                <a:cubicBezTo>
                  <a:pt x="1134841" y="873341"/>
                  <a:pt x="1144289" y="864081"/>
                  <a:pt x="1102659" y="860612"/>
                </a:cubicBezTo>
                <a:lnTo>
                  <a:pt x="1021976" y="853889"/>
                </a:lnTo>
                <a:cubicBezTo>
                  <a:pt x="998714" y="846134"/>
                  <a:pt x="1002488" y="849358"/>
                  <a:pt x="981635" y="833718"/>
                </a:cubicBezTo>
                <a:cubicBezTo>
                  <a:pt x="970155" y="825108"/>
                  <a:pt x="961082" y="812762"/>
                  <a:pt x="948018" y="806824"/>
                </a:cubicBezTo>
                <a:cubicBezTo>
                  <a:pt x="935607" y="801183"/>
                  <a:pt x="921123" y="802341"/>
                  <a:pt x="907676" y="800100"/>
                </a:cubicBezTo>
                <a:cubicBezTo>
                  <a:pt x="905435" y="793377"/>
                  <a:pt x="907978" y="780867"/>
                  <a:pt x="900953" y="779930"/>
                </a:cubicBezTo>
                <a:cubicBezTo>
                  <a:pt x="599011" y="739671"/>
                  <a:pt x="778550" y="797398"/>
                  <a:pt x="685800" y="766483"/>
                </a:cubicBezTo>
                <a:cubicBezTo>
                  <a:pt x="679076" y="759759"/>
                  <a:pt x="670903" y="754224"/>
                  <a:pt x="665629" y="746312"/>
                </a:cubicBezTo>
                <a:cubicBezTo>
                  <a:pt x="661698" y="740415"/>
                  <a:pt x="663917" y="731152"/>
                  <a:pt x="658906" y="726141"/>
                </a:cubicBezTo>
                <a:cubicBezTo>
                  <a:pt x="653895" y="721130"/>
                  <a:pt x="645459" y="721659"/>
                  <a:pt x="638735" y="719418"/>
                </a:cubicBezTo>
                <a:cubicBezTo>
                  <a:pt x="590055" y="686964"/>
                  <a:pt x="612849" y="699752"/>
                  <a:pt x="571500" y="679077"/>
                </a:cubicBezTo>
                <a:cubicBezTo>
                  <a:pt x="569259" y="670112"/>
                  <a:pt x="568021" y="660835"/>
                  <a:pt x="564776" y="652183"/>
                </a:cubicBezTo>
                <a:cubicBezTo>
                  <a:pt x="561257" y="642798"/>
                  <a:pt x="556486" y="633884"/>
                  <a:pt x="551329" y="625289"/>
                </a:cubicBezTo>
                <a:cubicBezTo>
                  <a:pt x="536336" y="600300"/>
                  <a:pt x="525759" y="582688"/>
                  <a:pt x="504265" y="564777"/>
                </a:cubicBezTo>
                <a:cubicBezTo>
                  <a:pt x="498057" y="559604"/>
                  <a:pt x="491521" y="554513"/>
                  <a:pt x="484094" y="551330"/>
                </a:cubicBezTo>
                <a:cubicBezTo>
                  <a:pt x="475601" y="547690"/>
                  <a:pt x="466165" y="546847"/>
                  <a:pt x="457200" y="544606"/>
                </a:cubicBezTo>
                <a:cubicBezTo>
                  <a:pt x="450476" y="540124"/>
                  <a:pt x="442743" y="536873"/>
                  <a:pt x="437029" y="531159"/>
                </a:cubicBezTo>
                <a:cubicBezTo>
                  <a:pt x="402079" y="496210"/>
                  <a:pt x="443406" y="524159"/>
                  <a:pt x="410135" y="497541"/>
                </a:cubicBezTo>
                <a:cubicBezTo>
                  <a:pt x="403825" y="492493"/>
                  <a:pt x="396688" y="488576"/>
                  <a:pt x="389965" y="484094"/>
                </a:cubicBezTo>
                <a:cubicBezTo>
                  <a:pt x="374277" y="437029"/>
                  <a:pt x="389965" y="448235"/>
                  <a:pt x="356347" y="437030"/>
                </a:cubicBezTo>
                <a:cubicBezTo>
                  <a:pt x="351865" y="430306"/>
                  <a:pt x="348221" y="422940"/>
                  <a:pt x="342900" y="416859"/>
                </a:cubicBezTo>
                <a:cubicBezTo>
                  <a:pt x="332464" y="404932"/>
                  <a:pt x="318073" y="396427"/>
                  <a:pt x="309282" y="383241"/>
                </a:cubicBezTo>
                <a:lnTo>
                  <a:pt x="282388" y="342900"/>
                </a:lnTo>
                <a:lnTo>
                  <a:pt x="268941" y="322730"/>
                </a:lnTo>
                <a:lnTo>
                  <a:pt x="255494" y="302559"/>
                </a:lnTo>
                <a:cubicBezTo>
                  <a:pt x="254599" y="298977"/>
                  <a:pt x="245903" y="261278"/>
                  <a:pt x="242047" y="255494"/>
                </a:cubicBezTo>
                <a:cubicBezTo>
                  <a:pt x="236773" y="247582"/>
                  <a:pt x="227963" y="242629"/>
                  <a:pt x="221876" y="235324"/>
                </a:cubicBezTo>
                <a:cubicBezTo>
                  <a:pt x="216703" y="229116"/>
                  <a:pt x="214510" y="220474"/>
                  <a:pt x="208429" y="215153"/>
                </a:cubicBezTo>
                <a:cubicBezTo>
                  <a:pt x="196266" y="204511"/>
                  <a:pt x="168088" y="188259"/>
                  <a:pt x="168088" y="188259"/>
                </a:cubicBezTo>
                <a:cubicBezTo>
                  <a:pt x="157533" y="146035"/>
                  <a:pt x="169470" y="174182"/>
                  <a:pt x="141194" y="141194"/>
                </a:cubicBezTo>
                <a:cubicBezTo>
                  <a:pt x="133901" y="132686"/>
                  <a:pt x="129531" y="121593"/>
                  <a:pt x="121023" y="114300"/>
                </a:cubicBezTo>
                <a:cubicBezTo>
                  <a:pt x="113413" y="107777"/>
                  <a:pt x="102723" y="106010"/>
                  <a:pt x="94129" y="100853"/>
                </a:cubicBezTo>
                <a:cubicBezTo>
                  <a:pt x="80271" y="92538"/>
                  <a:pt x="53788" y="73959"/>
                  <a:pt x="53788" y="73959"/>
                </a:cubicBezTo>
                <a:cubicBezTo>
                  <a:pt x="17930" y="20174"/>
                  <a:pt x="64993" y="85164"/>
                  <a:pt x="20170" y="40341"/>
                </a:cubicBezTo>
                <a:cubicBezTo>
                  <a:pt x="14456" y="34627"/>
                  <a:pt x="11571" y="26635"/>
                  <a:pt x="6723" y="20171"/>
                </a:cubicBezTo>
                <a:cubicBezTo>
                  <a:pt x="4821" y="17635"/>
                  <a:pt x="2241" y="15688"/>
                  <a:pt x="0" y="13447"/>
                </a:cubicBez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1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3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176 L -0.00243 0.02176 C -0.004 0.02546 -0.00521 0.0294 -0.00677 0.0331 C -0.0073 0.03403 -0.00833 0.03472 -0.00886 0.03588 C -0.01424 0.04468 -0.00799 0.03611 -0.0132 0.04283 C -0.01355 0.04445 -0.01424 0.0456 -0.01424 0.04722 C -0.01424 0.04954 -0.01372 0.05185 -0.0132 0.05417 C -0.0125 0.05718 -0.01163 0.05995 -0.01112 0.06273 L -0.0099 0.06852 C -0.01823 0.0757 -0.01389 0.07361 -0.02275 0.07546 C -0.03039 0.08565 -0.02171 0.07477 -0.02917 0.08264 C -0.02987 0.08357 -0.03039 0.08472 -0.03125 0.08542 C -0.03334 0.08773 -0.03749 0.0919 -0.0408 0.09259 C -0.04513 0.09329 -0.0493 0.09352 -0.05364 0.09398 C -0.05468 0.09537 -0.05555 0.09699 -0.05677 0.09815 C -0.05763 0.09908 -0.05937 0.09838 -0.0599 0.09954 C -0.06128 0.10208 -0.06145 0.10533 -0.06215 0.1081 L -0.06528 0.12083 C -0.06562 0.12222 -0.06562 0.12408 -0.06632 0.12523 C -0.06702 0.12616 -0.06789 0.12685 -0.0684 0.12801 C -0.06928 0.1294 -0.06962 0.13125 -0.07065 0.13218 C -0.07188 0.13333 -0.07343 0.1331 -0.07483 0.13357 C -0.07552 0.13519 -0.07605 0.13681 -0.07691 0.13796 C -0.08263 0.14398 -0.07796 0.13449 -0.0823 0.14213 C -0.08386 0.14491 -0.08472 0.14838 -0.08663 0.1507 C -0.08733 0.15162 -0.08785 0.15301 -0.08872 0.15347 C -0.09028 0.1544 -0.09218 0.1544 -0.0941 0.15486 C -0.09827 0.1544 -0.10244 0.15347 -0.10678 0.15347 C -0.11441 0.15347 -0.12257 0.15509 -0.13021 0.15625 C -0.13924 0.16042 -0.12813 0.15486 -0.1356 0.16065 C -0.13646 0.16134 -0.13768 0.16158 -0.13872 0.16204 C -0.14115 0.16158 -0.14375 0.16158 -0.14619 0.16065 C -0.15348 0.15741 -0.13941 0.15417 -0.15469 0.15926 C -0.15469 0.15926 -0.16268 0.16273 -0.16424 0.16343 L -0.16737 0.16482 C -0.16806 0.16574 -0.16875 0.1669 -0.16962 0.16759 C -0.17049 0.16852 -0.17171 0.16852 -0.17275 0.16921 C -0.17396 0.16991 -0.17483 0.17107 -0.17587 0.17199 C -0.17674 0.17338 -0.17691 0.17523 -0.17813 0.17616 C -0.18178 0.17917 -0.18803 0.17963 -0.19185 0.18056 C -0.20365 0.1831 -0.19219 0.18056 -0.20035 0.18333 C -0.20209 0.1838 -0.204 0.18403 -0.20573 0.18472 C -0.20782 0.18542 -0.2099 0.1875 -0.21216 0.1875 L -0.24931 0.18889 C -0.254 0.18843 -0.25869 0.18611 -0.2632 0.1875 C -0.26476 0.18796 -0.26945 0.19583 -0.27066 0.19884 C -0.27119 0.20023 -0.27119 0.20185 -0.27171 0.20324 C -0.27205 0.20417 -0.27466 0.20972 -0.27587 0.21019 C -0.27796 0.21134 -0.28021 0.21111 -0.2823 0.21158 C -0.28455 0.21111 -0.28664 0.21088 -0.28872 0.21019 C -0.28976 0.20995 -0.2908 0.20903 -0.29185 0.2088 C -0.29653 0.2081 -0.30122 0.20787 -0.30573 0.20741 C -0.31476 0.20347 -0.3099 0.20486 -0.32066 0.20324 C -0.32136 0.20232 -0.32205 0.20116 -0.32275 0.20023 C -0.32379 0.19931 -0.325 0.19861 -0.32605 0.19745 C -0.32691 0.1963 -0.32744 0.19468 -0.32813 0.19329 C -0.33125 0.19421 -0.33455 0.19468 -0.33768 0.19607 C -0.33855 0.19653 -0.33872 0.19884 -0.33976 0.19884 L -0.39827 0.19745 C -0.40469 0.19583 -0.40799 0.19421 -0.41528 0.19745 C -0.41632 0.19792 -0.41563 0.20046 -0.41632 0.20162 C -0.41789 0.20417 -0.42066 0.20509 -0.42275 0.20602 C -0.43091 0.20556 -0.43907 0.20579 -0.44723 0.20463 C -0.44844 0.2044 -0.44914 0.20208 -0.45053 0.20162 C -0.45313 0.2007 -0.45608 0.20093 -0.45903 0.20023 C -0.46042 0.2 -0.46181 0.19908 -0.4632 0.19884 C -0.46667 0.19815 -0.47032 0.19792 -0.47379 0.19745 C -0.47935 0.19514 -0.47553 0.19607 -0.48351 0.19745 C -0.50209 0.20093 -0.48316 0.19699 -0.49827 0.20023 C -0.49931 0.2007 -0.50035 0.20139 -0.50157 0.20162 C -0.5033 0.20232 -0.50504 0.20278 -0.50678 0.20324 C -0.51355 0.20486 -0.51441 0.20486 -0.52171 0.20602 C -0.52275 0.20695 -0.52379 0.20833 -0.525 0.2088 C -0.52761 0.21019 -0.53351 0.21158 -0.53351 0.21158 C -0.5349 0.21111 -0.53629 0.21019 -0.53768 0.21019 C -0.53907 0.21019 -0.54358 0.2125 -0.54514 0.2132 C -0.55244 0.21204 -0.5573 0.21158 -0.56424 0.21019 C -0.5665 0.20972 -0.56858 0.20926 -0.57066 0.2088 C -0.5731 0.20833 -0.5757 0.2081 -0.57813 0.20741 C -0.57952 0.20695 -0.58091 0.20602 -0.5823 0.20602 C -0.59271 0.20509 -0.60296 0.20509 -0.6132 0.20463 C -0.6165 0.20417 -0.61962 0.20394 -0.62275 0.20324 C -0.625 0.20255 -0.62917 0.20023 -0.62917 0.20023 C -0.63316 0.19259 -0.63021 0.19676 -0.63976 0.19028 C -0.64237 0.18866 -0.64445 0.18704 -0.64723 0.18611 C -0.64931 0.18542 -0.65157 0.18542 -0.65365 0.18472 C -0.65469 0.18449 -0.65573 0.18357 -0.65678 0.18333 C -0.65973 0.18264 -0.6625 0.18241 -0.66528 0.18195 C -0.67257 0.17222 -0.66129 0.18704 -0.67066 0.17616 C -0.67223 0.17454 -0.67344 0.17245 -0.675 0.1706 C -0.67605 0.16921 -0.67674 0.1669 -0.67813 0.1662 L -0.68125 0.16482 C -0.68282 0.16296 -0.68369 0.15995 -0.6856 0.15926 C -0.68698 0.1588 -0.68837 0.15833 -0.68976 0.15787 C -0.69202 0.15695 -0.6941 0.15556 -0.69619 0.15486 C -0.69983 0.1537 -0.70313 0.15255 -0.70678 0.15208 C -0.71424 0.15139 -0.72171 0.15116 -0.72917 0.1507 C -0.73282 0.15 -0.74011 0.14908 -0.7441 0.14792 C -0.74514 0.14745 -0.74619 0.14699 -0.74723 0.14653 C -0.74792 0.14491 -0.74844 0.14329 -0.74948 0.14213 C -0.75035 0.14097 -0.75174 0.14074 -0.75261 0.13935 C -0.75365 0.13773 -0.75365 0.13519 -0.75469 0.13357 C -0.75625 0.13102 -0.75886 0.13033 -0.76112 0.1294 C -0.76546 0.12361 -0.7606 0.12917 -0.76754 0.12523 C -0.77709 0.11968 -0.76181 0.12431 -0.77709 0.12083 C -0.77813 0.11991 -0.77917 0.11875 -0.78021 0.11806 C -0.78125 0.11736 -0.78247 0.11736 -0.78351 0.11667 C -0.78438 0.11597 -0.7849 0.11482 -0.7856 0.11389 C -0.78594 0.1125 -0.78594 0.11088 -0.78664 0.10949 C -0.7882 0.10695 -0.79167 0.10278 -0.7941 0.10116 C -0.80296 0.09514 -0.79132 0.10486 -0.80053 0.09676 C -0.80122 0.09398 -0.80139 0.09074 -0.80261 0.0882 C -0.8033 0.08681 -0.80487 0.08658 -0.80573 0.08542 C -0.80695 0.08426 -0.80782 0.08241 -0.80903 0.08125 C -0.81094 0.0794 -0.81893 0.07847 -0.81962 0.07847 C -0.82066 0.07778 -0.82691 0.075 -0.82813 0.07269 C -0.829 0.07107 -0.82882 0.06898 -0.82917 0.06713 C -0.83004 0.05625 -0.82778 0.05486 -0.83247 0.05 C -0.83334 0.04884 -0.83455 0.04815 -0.8356 0.04722 C -0.83629 0.04583 -0.83681 0.04398 -0.83768 0.04283 C -0.83959 0.04074 -0.84202 0.03912 -0.8441 0.03727 C -0.84514 0.03634 -0.84636 0.03565 -0.84723 0.03449 C -0.84879 0.03241 -0.85139 0.02824 -0.85365 0.02732 C -0.86285 0.02315 -0.85764 0.02917 -0.86216 0.02315 L -0.8632 0.02176 L -0.8632 0.02176 L -0.86424 0.02315 " pathEditMode="relative" ptsTypes="AAAAAAAAAAAAAAAAAAAAAAAAAAAAAAAAAAAAAAAAAAAAAAAAAAAAAAAAAAAAAAAAAAAAAAAAAAAAAAAAAAAAAAAAAAAAAAAAAAAAAAAAAAAAAAAAAAAAAAAAAAAAAAA">
                                      <p:cBhvr>
                                        <p:cTn id="8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E2B2EE6-10AF-4708-B015-FD8BA5198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34"/>
          <a:stretch/>
        </p:blipFill>
        <p:spPr>
          <a:xfrm>
            <a:off x="683568" y="1700808"/>
            <a:ext cx="7490465" cy="4953372"/>
          </a:xfrm>
          <a:prstGeom prst="rect">
            <a:avLst/>
          </a:prstGeom>
        </p:spPr>
      </p:pic>
      <p:sp>
        <p:nvSpPr>
          <p:cNvPr id="4" name="Organigramme : Connecteur 3"/>
          <p:cNvSpPr/>
          <p:nvPr/>
        </p:nvSpPr>
        <p:spPr>
          <a:xfrm>
            <a:off x="4067944" y="3825044"/>
            <a:ext cx="504056" cy="43204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3203848" y="188640"/>
            <a:ext cx="284291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Espagnole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gif animé drapeau espagne&quot;">
            <a:extLst>
              <a:ext uri="{FF2B5EF4-FFF2-40B4-BE49-F238E27FC236}">
                <a16:creationId xmlns:a16="http://schemas.microsoft.com/office/drawing/2014/main" id="{CB53E28B-6393-403A-95A2-C99919A73C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752">
            <a:off x="183859" y="237283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2D9F78-4E61-4036-8F85-13BDCB7BC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7231589" y="4050371"/>
            <a:ext cx="201882" cy="396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BB5759-6BEF-466A-9923-B787C9704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46564">
            <a:off x="766085" y="2142167"/>
            <a:ext cx="201882" cy="39600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A3C1B398-2B7E-4B04-BB42-F570E9083CD7}"/>
              </a:ext>
            </a:extLst>
          </p:cNvPr>
          <p:cNvGrpSpPr/>
          <p:nvPr/>
        </p:nvGrpSpPr>
        <p:grpSpPr>
          <a:xfrm>
            <a:off x="7181349" y="4227888"/>
            <a:ext cx="288032" cy="216024"/>
            <a:chOff x="304364" y="1523789"/>
            <a:chExt cx="1426564" cy="1626638"/>
          </a:xfrm>
        </p:grpSpPr>
        <p:sp>
          <p:nvSpPr>
            <p:cNvPr id="20" name="Larme 19">
              <a:extLst>
                <a:ext uri="{FF2B5EF4-FFF2-40B4-BE49-F238E27FC236}">
                  <a16:creationId xmlns:a16="http://schemas.microsoft.com/office/drawing/2014/main" id="{E9C13F4C-A8EA-4A0F-9B01-77D75B1C4460}"/>
                </a:ext>
              </a:extLst>
            </p:cNvPr>
            <p:cNvSpPr/>
            <p:nvPr/>
          </p:nvSpPr>
          <p:spPr>
            <a:xfrm rot="8867359">
              <a:off x="304364" y="1523789"/>
              <a:ext cx="1426564" cy="1626638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Organigramme : Connecteur 20">
              <a:extLst>
                <a:ext uri="{FF2B5EF4-FFF2-40B4-BE49-F238E27FC236}">
                  <a16:creationId xmlns:a16="http://schemas.microsoft.com/office/drawing/2014/main" id="{149A6791-1D91-48AB-BF94-F53C733189F0}"/>
                </a:ext>
              </a:extLst>
            </p:cNvPr>
            <p:cNvSpPr/>
            <p:nvPr/>
          </p:nvSpPr>
          <p:spPr>
            <a:xfrm>
              <a:off x="683568" y="2090966"/>
              <a:ext cx="504056" cy="4922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5F202D38-6609-43F8-8C64-43DF03D6D0E1}"/>
              </a:ext>
            </a:extLst>
          </p:cNvPr>
          <p:cNvSpPr/>
          <p:nvPr/>
        </p:nvSpPr>
        <p:spPr>
          <a:xfrm>
            <a:off x="867027" y="2372846"/>
            <a:ext cx="6492657" cy="2280290"/>
          </a:xfrm>
          <a:custGeom>
            <a:avLst/>
            <a:gdLst>
              <a:gd name="connsiteX0" fmla="*/ 6407110 w 6407110"/>
              <a:gd name="connsiteY0" fmla="*/ 1978495 h 2277753"/>
              <a:gd name="connsiteX1" fmla="*/ 6379401 w 6407110"/>
              <a:gd name="connsiteY1" fmla="*/ 1984037 h 2277753"/>
              <a:gd name="connsiteX2" fmla="*/ 6368317 w 6407110"/>
              <a:gd name="connsiteY2" fmla="*/ 2000662 h 2277753"/>
              <a:gd name="connsiteX3" fmla="*/ 6351692 w 6407110"/>
              <a:gd name="connsiteY3" fmla="*/ 2011746 h 2277753"/>
              <a:gd name="connsiteX4" fmla="*/ 6340608 w 6407110"/>
              <a:gd name="connsiteY4" fmla="*/ 2028371 h 2277753"/>
              <a:gd name="connsiteX5" fmla="*/ 6335066 w 6407110"/>
              <a:gd name="connsiteY5" fmla="*/ 2044997 h 2277753"/>
              <a:gd name="connsiteX6" fmla="*/ 6301815 w 6407110"/>
              <a:gd name="connsiteY6" fmla="*/ 2061622 h 2277753"/>
              <a:gd name="connsiteX7" fmla="*/ 6274106 w 6407110"/>
              <a:gd name="connsiteY7" fmla="*/ 2089331 h 2277753"/>
              <a:gd name="connsiteX8" fmla="*/ 6257481 w 6407110"/>
              <a:gd name="connsiteY8" fmla="*/ 2100415 h 2277753"/>
              <a:gd name="connsiteX9" fmla="*/ 6251939 w 6407110"/>
              <a:gd name="connsiteY9" fmla="*/ 2117040 h 2277753"/>
              <a:gd name="connsiteX10" fmla="*/ 6240855 w 6407110"/>
              <a:gd name="connsiteY10" fmla="*/ 2133666 h 2277753"/>
              <a:gd name="connsiteX11" fmla="*/ 6235314 w 6407110"/>
              <a:gd name="connsiteY11" fmla="*/ 2155833 h 2277753"/>
              <a:gd name="connsiteX12" fmla="*/ 6218688 w 6407110"/>
              <a:gd name="connsiteY12" fmla="*/ 2161375 h 2277753"/>
              <a:gd name="connsiteX13" fmla="*/ 6102310 w 6407110"/>
              <a:gd name="connsiteY13" fmla="*/ 2189084 h 2277753"/>
              <a:gd name="connsiteX14" fmla="*/ 6080143 w 6407110"/>
              <a:gd name="connsiteY14" fmla="*/ 2200168 h 2277753"/>
              <a:gd name="connsiteX15" fmla="*/ 6002557 w 6407110"/>
              <a:gd name="connsiteY15" fmla="*/ 2211251 h 2277753"/>
              <a:gd name="connsiteX16" fmla="*/ 5947139 w 6407110"/>
              <a:gd name="connsiteY16" fmla="*/ 2227877 h 2277753"/>
              <a:gd name="connsiteX17" fmla="*/ 5897263 w 6407110"/>
              <a:gd name="connsiteY17" fmla="*/ 2255586 h 2277753"/>
              <a:gd name="connsiteX18" fmla="*/ 5875095 w 6407110"/>
              <a:gd name="connsiteY18" fmla="*/ 2261128 h 2277753"/>
              <a:gd name="connsiteX19" fmla="*/ 5852928 w 6407110"/>
              <a:gd name="connsiteY19" fmla="*/ 2272211 h 2277753"/>
              <a:gd name="connsiteX20" fmla="*/ 5836303 w 6407110"/>
              <a:gd name="connsiteY20" fmla="*/ 2277753 h 2277753"/>
              <a:gd name="connsiteX21" fmla="*/ 5764259 w 6407110"/>
              <a:gd name="connsiteY21" fmla="*/ 2272211 h 2277753"/>
              <a:gd name="connsiteX22" fmla="*/ 5708841 w 6407110"/>
              <a:gd name="connsiteY22" fmla="*/ 2266670 h 2277753"/>
              <a:gd name="connsiteX23" fmla="*/ 5686674 w 6407110"/>
              <a:gd name="connsiteY23" fmla="*/ 2244502 h 2277753"/>
              <a:gd name="connsiteX24" fmla="*/ 5609088 w 6407110"/>
              <a:gd name="connsiteY24" fmla="*/ 2233419 h 2277753"/>
              <a:gd name="connsiteX25" fmla="*/ 5559212 w 6407110"/>
              <a:gd name="connsiteY25" fmla="*/ 2222335 h 2277753"/>
              <a:gd name="connsiteX26" fmla="*/ 5514877 w 6407110"/>
              <a:gd name="connsiteY26" fmla="*/ 2211251 h 2277753"/>
              <a:gd name="connsiteX27" fmla="*/ 5498252 w 6407110"/>
              <a:gd name="connsiteY27" fmla="*/ 2200168 h 2277753"/>
              <a:gd name="connsiteX28" fmla="*/ 5476085 w 6407110"/>
              <a:gd name="connsiteY28" fmla="*/ 2189084 h 2277753"/>
              <a:gd name="connsiteX29" fmla="*/ 5465001 w 6407110"/>
              <a:gd name="connsiteY29" fmla="*/ 2172459 h 2277753"/>
              <a:gd name="connsiteX30" fmla="*/ 5415125 w 6407110"/>
              <a:gd name="connsiteY30" fmla="*/ 2133666 h 2277753"/>
              <a:gd name="connsiteX31" fmla="*/ 5398499 w 6407110"/>
              <a:gd name="connsiteY31" fmla="*/ 2128124 h 2277753"/>
              <a:gd name="connsiteX32" fmla="*/ 5359706 w 6407110"/>
              <a:gd name="connsiteY32" fmla="*/ 2105957 h 2277753"/>
              <a:gd name="connsiteX33" fmla="*/ 5343081 w 6407110"/>
              <a:gd name="connsiteY33" fmla="*/ 2094873 h 2277753"/>
              <a:gd name="connsiteX34" fmla="*/ 5315372 w 6407110"/>
              <a:gd name="connsiteY34" fmla="*/ 2078248 h 2277753"/>
              <a:gd name="connsiteX35" fmla="*/ 5298746 w 6407110"/>
              <a:gd name="connsiteY35" fmla="*/ 2072706 h 2277753"/>
              <a:gd name="connsiteX36" fmla="*/ 5221161 w 6407110"/>
              <a:gd name="connsiteY36" fmla="*/ 2028371 h 2277753"/>
              <a:gd name="connsiteX37" fmla="*/ 5198994 w 6407110"/>
              <a:gd name="connsiteY37" fmla="*/ 2022830 h 2277753"/>
              <a:gd name="connsiteX38" fmla="*/ 5176826 w 6407110"/>
              <a:gd name="connsiteY38" fmla="*/ 2006204 h 2277753"/>
              <a:gd name="connsiteX39" fmla="*/ 5121408 w 6407110"/>
              <a:gd name="connsiteY39" fmla="*/ 1989579 h 2277753"/>
              <a:gd name="connsiteX40" fmla="*/ 5110325 w 6407110"/>
              <a:gd name="connsiteY40" fmla="*/ 1972953 h 2277753"/>
              <a:gd name="connsiteX41" fmla="*/ 5093699 w 6407110"/>
              <a:gd name="connsiteY41" fmla="*/ 1967411 h 2277753"/>
              <a:gd name="connsiteX42" fmla="*/ 4999488 w 6407110"/>
              <a:gd name="connsiteY42" fmla="*/ 1956328 h 2277753"/>
              <a:gd name="connsiteX43" fmla="*/ 4982863 w 6407110"/>
              <a:gd name="connsiteY43" fmla="*/ 1950786 h 2277753"/>
              <a:gd name="connsiteX44" fmla="*/ 4966237 w 6407110"/>
              <a:gd name="connsiteY44" fmla="*/ 1939702 h 2277753"/>
              <a:gd name="connsiteX45" fmla="*/ 4944070 w 6407110"/>
              <a:gd name="connsiteY45" fmla="*/ 1928619 h 2277753"/>
              <a:gd name="connsiteX46" fmla="*/ 4927445 w 6407110"/>
              <a:gd name="connsiteY46" fmla="*/ 1911993 h 2277753"/>
              <a:gd name="connsiteX47" fmla="*/ 4910819 w 6407110"/>
              <a:gd name="connsiteY47" fmla="*/ 1906451 h 2277753"/>
              <a:gd name="connsiteX48" fmla="*/ 4855401 w 6407110"/>
              <a:gd name="connsiteY48" fmla="*/ 1900910 h 2277753"/>
              <a:gd name="connsiteX49" fmla="*/ 4733481 w 6407110"/>
              <a:gd name="connsiteY49" fmla="*/ 1895368 h 2277753"/>
              <a:gd name="connsiteX50" fmla="*/ 4578310 w 6407110"/>
              <a:gd name="connsiteY50" fmla="*/ 1895368 h 2277753"/>
              <a:gd name="connsiteX51" fmla="*/ 4545059 w 6407110"/>
              <a:gd name="connsiteY51" fmla="*/ 1884284 h 2277753"/>
              <a:gd name="connsiteX52" fmla="*/ 4506266 w 6407110"/>
              <a:gd name="connsiteY52" fmla="*/ 1867659 h 2277753"/>
              <a:gd name="connsiteX53" fmla="*/ 4450848 w 6407110"/>
              <a:gd name="connsiteY53" fmla="*/ 1851033 h 2277753"/>
              <a:gd name="connsiteX54" fmla="*/ 4423139 w 6407110"/>
              <a:gd name="connsiteY54" fmla="*/ 1817782 h 2277753"/>
              <a:gd name="connsiteX55" fmla="*/ 4412055 w 6407110"/>
              <a:gd name="connsiteY55" fmla="*/ 1801157 h 2277753"/>
              <a:gd name="connsiteX56" fmla="*/ 4328928 w 6407110"/>
              <a:gd name="connsiteY56" fmla="*/ 1784531 h 2277753"/>
              <a:gd name="connsiteX57" fmla="*/ 4312303 w 6407110"/>
              <a:gd name="connsiteY57" fmla="*/ 1767906 h 2277753"/>
              <a:gd name="connsiteX58" fmla="*/ 4295677 w 6407110"/>
              <a:gd name="connsiteY58" fmla="*/ 1729113 h 2277753"/>
              <a:gd name="connsiteX59" fmla="*/ 4284594 w 6407110"/>
              <a:gd name="connsiteY59" fmla="*/ 1712488 h 2277753"/>
              <a:gd name="connsiteX60" fmla="*/ 4273510 w 6407110"/>
              <a:gd name="connsiteY60" fmla="*/ 1679237 h 2277753"/>
              <a:gd name="connsiteX61" fmla="*/ 4251343 w 6407110"/>
              <a:gd name="connsiteY61" fmla="*/ 1640444 h 2277753"/>
              <a:gd name="connsiteX62" fmla="*/ 4229175 w 6407110"/>
              <a:gd name="connsiteY62" fmla="*/ 1562859 h 2277753"/>
              <a:gd name="connsiteX63" fmla="*/ 4207008 w 6407110"/>
              <a:gd name="connsiteY63" fmla="*/ 1518524 h 2277753"/>
              <a:gd name="connsiteX64" fmla="*/ 4168215 w 6407110"/>
              <a:gd name="connsiteY64" fmla="*/ 1468648 h 2277753"/>
              <a:gd name="connsiteX65" fmla="*/ 4157132 w 6407110"/>
              <a:gd name="connsiteY65" fmla="*/ 1452022 h 2277753"/>
              <a:gd name="connsiteX66" fmla="*/ 4140506 w 6407110"/>
              <a:gd name="connsiteY66" fmla="*/ 1413230 h 2277753"/>
              <a:gd name="connsiteX67" fmla="*/ 4123881 w 6407110"/>
              <a:gd name="connsiteY67" fmla="*/ 1379979 h 2277753"/>
              <a:gd name="connsiteX68" fmla="*/ 4085088 w 6407110"/>
              <a:gd name="connsiteY68" fmla="*/ 1352270 h 2277753"/>
              <a:gd name="connsiteX69" fmla="*/ 4051837 w 6407110"/>
              <a:gd name="connsiteY69" fmla="*/ 1335644 h 2277753"/>
              <a:gd name="connsiteX70" fmla="*/ 4024128 w 6407110"/>
              <a:gd name="connsiteY70" fmla="*/ 1302393 h 2277753"/>
              <a:gd name="connsiteX71" fmla="*/ 3990877 w 6407110"/>
              <a:gd name="connsiteY71" fmla="*/ 1274684 h 2277753"/>
              <a:gd name="connsiteX72" fmla="*/ 3979794 w 6407110"/>
              <a:gd name="connsiteY72" fmla="*/ 1258059 h 2277753"/>
              <a:gd name="connsiteX73" fmla="*/ 3946543 w 6407110"/>
              <a:gd name="connsiteY73" fmla="*/ 1246975 h 2277753"/>
              <a:gd name="connsiteX74" fmla="*/ 3907750 w 6407110"/>
              <a:gd name="connsiteY74" fmla="*/ 1235891 h 2277753"/>
              <a:gd name="connsiteX75" fmla="*/ 3852332 w 6407110"/>
              <a:gd name="connsiteY75" fmla="*/ 1219266 h 2277753"/>
              <a:gd name="connsiteX76" fmla="*/ 3819081 w 6407110"/>
              <a:gd name="connsiteY76" fmla="*/ 1197099 h 2277753"/>
              <a:gd name="connsiteX77" fmla="*/ 3802455 w 6407110"/>
              <a:gd name="connsiteY77" fmla="*/ 1191557 h 2277753"/>
              <a:gd name="connsiteX78" fmla="*/ 3791372 w 6407110"/>
              <a:gd name="connsiteY78" fmla="*/ 1174931 h 2277753"/>
              <a:gd name="connsiteX79" fmla="*/ 3741495 w 6407110"/>
              <a:gd name="connsiteY79" fmla="*/ 1136139 h 2277753"/>
              <a:gd name="connsiteX80" fmla="*/ 3724870 w 6407110"/>
              <a:gd name="connsiteY80" fmla="*/ 1130597 h 2277753"/>
              <a:gd name="connsiteX81" fmla="*/ 3702703 w 6407110"/>
              <a:gd name="connsiteY81" fmla="*/ 1119513 h 2277753"/>
              <a:gd name="connsiteX82" fmla="*/ 3669452 w 6407110"/>
              <a:gd name="connsiteY82" fmla="*/ 1108430 h 2277753"/>
              <a:gd name="connsiteX83" fmla="*/ 3652826 w 6407110"/>
              <a:gd name="connsiteY83" fmla="*/ 1097346 h 2277753"/>
              <a:gd name="connsiteX84" fmla="*/ 3641743 w 6407110"/>
              <a:gd name="connsiteY84" fmla="*/ 1080720 h 2277753"/>
              <a:gd name="connsiteX85" fmla="*/ 3619575 w 6407110"/>
              <a:gd name="connsiteY85" fmla="*/ 1075179 h 2277753"/>
              <a:gd name="connsiteX86" fmla="*/ 3564157 w 6407110"/>
              <a:gd name="connsiteY86" fmla="*/ 1069637 h 2277753"/>
              <a:gd name="connsiteX87" fmla="*/ 3547532 w 6407110"/>
              <a:gd name="connsiteY87" fmla="*/ 1058553 h 2277753"/>
              <a:gd name="connsiteX88" fmla="*/ 3525365 w 6407110"/>
              <a:gd name="connsiteY88" fmla="*/ 1053011 h 2277753"/>
              <a:gd name="connsiteX89" fmla="*/ 3464405 w 6407110"/>
              <a:gd name="connsiteY89" fmla="*/ 1041928 h 2277753"/>
              <a:gd name="connsiteX90" fmla="*/ 3414528 w 6407110"/>
              <a:gd name="connsiteY90" fmla="*/ 1025302 h 2277753"/>
              <a:gd name="connsiteX91" fmla="*/ 3370194 w 6407110"/>
              <a:gd name="connsiteY91" fmla="*/ 1019760 h 2277753"/>
              <a:gd name="connsiteX92" fmla="*/ 3353568 w 6407110"/>
              <a:gd name="connsiteY92" fmla="*/ 1014219 h 2277753"/>
              <a:gd name="connsiteX93" fmla="*/ 3342485 w 6407110"/>
              <a:gd name="connsiteY93" fmla="*/ 997593 h 2277753"/>
              <a:gd name="connsiteX94" fmla="*/ 3309234 w 6407110"/>
              <a:gd name="connsiteY94" fmla="*/ 986510 h 2277753"/>
              <a:gd name="connsiteX95" fmla="*/ 3292608 w 6407110"/>
              <a:gd name="connsiteY95" fmla="*/ 969884 h 2277753"/>
              <a:gd name="connsiteX96" fmla="*/ 3270441 w 6407110"/>
              <a:gd name="connsiteY96" fmla="*/ 964342 h 2277753"/>
              <a:gd name="connsiteX97" fmla="*/ 3248274 w 6407110"/>
              <a:gd name="connsiteY97" fmla="*/ 953259 h 2277753"/>
              <a:gd name="connsiteX98" fmla="*/ 3220565 w 6407110"/>
              <a:gd name="connsiteY98" fmla="*/ 947717 h 2277753"/>
              <a:gd name="connsiteX99" fmla="*/ 3203939 w 6407110"/>
              <a:gd name="connsiteY99" fmla="*/ 942175 h 2277753"/>
              <a:gd name="connsiteX100" fmla="*/ 3170688 w 6407110"/>
              <a:gd name="connsiteY100" fmla="*/ 925550 h 2277753"/>
              <a:gd name="connsiteX101" fmla="*/ 3154063 w 6407110"/>
              <a:gd name="connsiteY101" fmla="*/ 914466 h 2277753"/>
              <a:gd name="connsiteX102" fmla="*/ 3120812 w 6407110"/>
              <a:gd name="connsiteY102" fmla="*/ 903382 h 2277753"/>
              <a:gd name="connsiteX103" fmla="*/ 3037685 w 6407110"/>
              <a:gd name="connsiteY103" fmla="*/ 875673 h 2277753"/>
              <a:gd name="connsiteX104" fmla="*/ 3021059 w 6407110"/>
              <a:gd name="connsiteY104" fmla="*/ 859048 h 2277753"/>
              <a:gd name="connsiteX105" fmla="*/ 3009975 w 6407110"/>
              <a:gd name="connsiteY105" fmla="*/ 842422 h 2277753"/>
              <a:gd name="connsiteX106" fmla="*/ 2993350 w 6407110"/>
              <a:gd name="connsiteY106" fmla="*/ 836880 h 2277753"/>
              <a:gd name="connsiteX107" fmla="*/ 2987808 w 6407110"/>
              <a:gd name="connsiteY107" fmla="*/ 820255 h 2277753"/>
              <a:gd name="connsiteX108" fmla="*/ 2949015 w 6407110"/>
              <a:gd name="connsiteY108" fmla="*/ 775920 h 2277753"/>
              <a:gd name="connsiteX109" fmla="*/ 2932390 w 6407110"/>
              <a:gd name="connsiteY109" fmla="*/ 770379 h 2277753"/>
              <a:gd name="connsiteX110" fmla="*/ 2899139 w 6407110"/>
              <a:gd name="connsiteY110" fmla="*/ 748211 h 2277753"/>
              <a:gd name="connsiteX111" fmla="*/ 2865888 w 6407110"/>
              <a:gd name="connsiteY111" fmla="*/ 726044 h 2277753"/>
              <a:gd name="connsiteX112" fmla="*/ 2849263 w 6407110"/>
              <a:gd name="connsiteY112" fmla="*/ 714960 h 2277753"/>
              <a:gd name="connsiteX113" fmla="*/ 2832637 w 6407110"/>
              <a:gd name="connsiteY113" fmla="*/ 709419 h 2277753"/>
              <a:gd name="connsiteX114" fmla="*/ 2827095 w 6407110"/>
              <a:gd name="connsiteY114" fmla="*/ 692793 h 2277753"/>
              <a:gd name="connsiteX115" fmla="*/ 2810470 w 6407110"/>
              <a:gd name="connsiteY115" fmla="*/ 676168 h 2277753"/>
              <a:gd name="connsiteX116" fmla="*/ 2771677 w 6407110"/>
              <a:gd name="connsiteY116" fmla="*/ 654000 h 2277753"/>
              <a:gd name="connsiteX117" fmla="*/ 2755052 w 6407110"/>
              <a:gd name="connsiteY117" fmla="*/ 648459 h 2277753"/>
              <a:gd name="connsiteX118" fmla="*/ 2705175 w 6407110"/>
              <a:gd name="connsiteY118" fmla="*/ 620750 h 2277753"/>
              <a:gd name="connsiteX119" fmla="*/ 2660841 w 6407110"/>
              <a:gd name="connsiteY119" fmla="*/ 581957 h 2277753"/>
              <a:gd name="connsiteX120" fmla="*/ 2644215 w 6407110"/>
              <a:gd name="connsiteY120" fmla="*/ 570873 h 2277753"/>
              <a:gd name="connsiteX121" fmla="*/ 2594339 w 6407110"/>
              <a:gd name="connsiteY121" fmla="*/ 554248 h 2277753"/>
              <a:gd name="connsiteX122" fmla="*/ 2577714 w 6407110"/>
              <a:gd name="connsiteY122" fmla="*/ 548706 h 2277753"/>
              <a:gd name="connsiteX123" fmla="*/ 2555546 w 6407110"/>
              <a:gd name="connsiteY123" fmla="*/ 537622 h 2277753"/>
              <a:gd name="connsiteX124" fmla="*/ 2538921 w 6407110"/>
              <a:gd name="connsiteY124" fmla="*/ 526539 h 2277753"/>
              <a:gd name="connsiteX125" fmla="*/ 2505670 w 6407110"/>
              <a:gd name="connsiteY125" fmla="*/ 515455 h 2277753"/>
              <a:gd name="connsiteX126" fmla="*/ 2489045 w 6407110"/>
              <a:gd name="connsiteY126" fmla="*/ 509913 h 2277753"/>
              <a:gd name="connsiteX127" fmla="*/ 2466877 w 6407110"/>
              <a:gd name="connsiteY127" fmla="*/ 504371 h 2277753"/>
              <a:gd name="connsiteX128" fmla="*/ 2433626 w 6407110"/>
              <a:gd name="connsiteY128" fmla="*/ 493288 h 2277753"/>
              <a:gd name="connsiteX129" fmla="*/ 2428085 w 6407110"/>
              <a:gd name="connsiteY129" fmla="*/ 476662 h 2277753"/>
              <a:gd name="connsiteX130" fmla="*/ 2411459 w 6407110"/>
              <a:gd name="connsiteY130" fmla="*/ 465579 h 2277753"/>
              <a:gd name="connsiteX131" fmla="*/ 2272914 w 6407110"/>
              <a:gd name="connsiteY131" fmla="*/ 448953 h 2277753"/>
              <a:gd name="connsiteX132" fmla="*/ 2228579 w 6407110"/>
              <a:gd name="connsiteY132" fmla="*/ 426786 h 2277753"/>
              <a:gd name="connsiteX133" fmla="*/ 2184245 w 6407110"/>
              <a:gd name="connsiteY133" fmla="*/ 421244 h 2277753"/>
              <a:gd name="connsiteX134" fmla="*/ 2145452 w 6407110"/>
              <a:gd name="connsiteY134" fmla="*/ 410160 h 2277753"/>
              <a:gd name="connsiteX135" fmla="*/ 2073408 w 6407110"/>
              <a:gd name="connsiteY135" fmla="*/ 399077 h 2277753"/>
              <a:gd name="connsiteX136" fmla="*/ 1984739 w 6407110"/>
              <a:gd name="connsiteY136" fmla="*/ 382451 h 2277753"/>
              <a:gd name="connsiteX137" fmla="*/ 1790775 w 6407110"/>
              <a:gd name="connsiteY137" fmla="*/ 371368 h 2277753"/>
              <a:gd name="connsiteX138" fmla="*/ 1668855 w 6407110"/>
              <a:gd name="connsiteY138" fmla="*/ 360284 h 2277753"/>
              <a:gd name="connsiteX139" fmla="*/ 1624521 w 6407110"/>
              <a:gd name="connsiteY139" fmla="*/ 349200 h 2277753"/>
              <a:gd name="connsiteX140" fmla="*/ 1513685 w 6407110"/>
              <a:gd name="connsiteY140" fmla="*/ 338117 h 2277753"/>
              <a:gd name="connsiteX141" fmla="*/ 1436099 w 6407110"/>
              <a:gd name="connsiteY141" fmla="*/ 327033 h 2277753"/>
              <a:gd name="connsiteX142" fmla="*/ 1397306 w 6407110"/>
              <a:gd name="connsiteY142" fmla="*/ 332575 h 2277753"/>
              <a:gd name="connsiteX143" fmla="*/ 1352972 w 6407110"/>
              <a:gd name="connsiteY143" fmla="*/ 338117 h 2277753"/>
              <a:gd name="connsiteX144" fmla="*/ 1330805 w 6407110"/>
              <a:gd name="connsiteY144" fmla="*/ 343659 h 2277753"/>
              <a:gd name="connsiteX145" fmla="*/ 1247677 w 6407110"/>
              <a:gd name="connsiteY145" fmla="*/ 354742 h 2277753"/>
              <a:gd name="connsiteX146" fmla="*/ 1170092 w 6407110"/>
              <a:gd name="connsiteY146" fmla="*/ 349200 h 2277753"/>
              <a:gd name="connsiteX147" fmla="*/ 1147925 w 6407110"/>
              <a:gd name="connsiteY147" fmla="*/ 343659 h 2277753"/>
              <a:gd name="connsiteX148" fmla="*/ 1103590 w 6407110"/>
              <a:gd name="connsiteY148" fmla="*/ 338117 h 2277753"/>
              <a:gd name="connsiteX149" fmla="*/ 992754 w 6407110"/>
              <a:gd name="connsiteY149" fmla="*/ 327033 h 2277753"/>
              <a:gd name="connsiteX150" fmla="*/ 970586 w 6407110"/>
              <a:gd name="connsiteY150" fmla="*/ 315950 h 2277753"/>
              <a:gd name="connsiteX151" fmla="*/ 937335 w 6407110"/>
              <a:gd name="connsiteY151" fmla="*/ 299324 h 2277753"/>
              <a:gd name="connsiteX152" fmla="*/ 920710 w 6407110"/>
              <a:gd name="connsiteY152" fmla="*/ 282699 h 2277753"/>
              <a:gd name="connsiteX153" fmla="*/ 887459 w 6407110"/>
              <a:gd name="connsiteY153" fmla="*/ 277157 h 2277753"/>
              <a:gd name="connsiteX154" fmla="*/ 859750 w 6407110"/>
              <a:gd name="connsiteY154" fmla="*/ 254990 h 2277753"/>
              <a:gd name="connsiteX155" fmla="*/ 815415 w 6407110"/>
              <a:gd name="connsiteY155" fmla="*/ 243906 h 2277753"/>
              <a:gd name="connsiteX156" fmla="*/ 798790 w 6407110"/>
              <a:gd name="connsiteY156" fmla="*/ 232822 h 2277753"/>
              <a:gd name="connsiteX157" fmla="*/ 776623 w 6407110"/>
              <a:gd name="connsiteY157" fmla="*/ 227280 h 2277753"/>
              <a:gd name="connsiteX158" fmla="*/ 759997 w 6407110"/>
              <a:gd name="connsiteY158" fmla="*/ 221739 h 2277753"/>
              <a:gd name="connsiteX159" fmla="*/ 710121 w 6407110"/>
              <a:gd name="connsiteY159" fmla="*/ 210655 h 2277753"/>
              <a:gd name="connsiteX160" fmla="*/ 660245 w 6407110"/>
              <a:gd name="connsiteY160" fmla="*/ 188488 h 2277753"/>
              <a:gd name="connsiteX161" fmla="*/ 643619 w 6407110"/>
              <a:gd name="connsiteY161" fmla="*/ 182946 h 2277753"/>
              <a:gd name="connsiteX162" fmla="*/ 626994 w 6407110"/>
              <a:gd name="connsiteY162" fmla="*/ 171862 h 2277753"/>
              <a:gd name="connsiteX163" fmla="*/ 610368 w 6407110"/>
              <a:gd name="connsiteY163" fmla="*/ 166320 h 2277753"/>
              <a:gd name="connsiteX164" fmla="*/ 577117 w 6407110"/>
              <a:gd name="connsiteY164" fmla="*/ 144153 h 2277753"/>
              <a:gd name="connsiteX165" fmla="*/ 543866 w 6407110"/>
              <a:gd name="connsiteY165" fmla="*/ 121986 h 2277753"/>
              <a:gd name="connsiteX166" fmla="*/ 538325 w 6407110"/>
              <a:gd name="connsiteY166" fmla="*/ 105360 h 2277753"/>
              <a:gd name="connsiteX167" fmla="*/ 505074 w 6407110"/>
              <a:gd name="connsiteY167" fmla="*/ 77651 h 2277753"/>
              <a:gd name="connsiteX168" fmla="*/ 460739 w 6407110"/>
              <a:gd name="connsiteY168" fmla="*/ 72110 h 2277753"/>
              <a:gd name="connsiteX169" fmla="*/ 405321 w 6407110"/>
              <a:gd name="connsiteY169" fmla="*/ 55484 h 2277753"/>
              <a:gd name="connsiteX170" fmla="*/ 388695 w 6407110"/>
              <a:gd name="connsiteY170" fmla="*/ 49942 h 2277753"/>
              <a:gd name="connsiteX171" fmla="*/ 322194 w 6407110"/>
              <a:gd name="connsiteY171" fmla="*/ 38859 h 2277753"/>
              <a:gd name="connsiteX172" fmla="*/ 283401 w 6407110"/>
              <a:gd name="connsiteY172" fmla="*/ 27775 h 2277753"/>
              <a:gd name="connsiteX173" fmla="*/ 239066 w 6407110"/>
              <a:gd name="connsiteY173" fmla="*/ 16691 h 2277753"/>
              <a:gd name="connsiteX174" fmla="*/ 222441 w 6407110"/>
              <a:gd name="connsiteY174" fmla="*/ 66 h 2277753"/>
              <a:gd name="connsiteX175" fmla="*/ 72812 w 6407110"/>
              <a:gd name="connsiteY175" fmla="*/ 11150 h 2277753"/>
              <a:gd name="connsiteX176" fmla="*/ 50645 w 6407110"/>
              <a:gd name="connsiteY176" fmla="*/ 27775 h 2277753"/>
              <a:gd name="connsiteX177" fmla="*/ 34019 w 6407110"/>
              <a:gd name="connsiteY177" fmla="*/ 33317 h 2277753"/>
              <a:gd name="connsiteX178" fmla="*/ 11852 w 6407110"/>
              <a:gd name="connsiteY178" fmla="*/ 72110 h 2277753"/>
              <a:gd name="connsiteX179" fmla="*/ 768 w 6407110"/>
              <a:gd name="connsiteY179" fmla="*/ 116444 h 227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407110" h="2277753">
                <a:moveTo>
                  <a:pt x="6407110" y="1978495"/>
                </a:moveTo>
                <a:cubicBezTo>
                  <a:pt x="6397874" y="1980342"/>
                  <a:pt x="6387579" y="1979364"/>
                  <a:pt x="6379401" y="1984037"/>
                </a:cubicBezTo>
                <a:cubicBezTo>
                  <a:pt x="6373618" y="1987341"/>
                  <a:pt x="6373027" y="1995952"/>
                  <a:pt x="6368317" y="2000662"/>
                </a:cubicBezTo>
                <a:cubicBezTo>
                  <a:pt x="6363607" y="2005372"/>
                  <a:pt x="6357234" y="2008051"/>
                  <a:pt x="6351692" y="2011746"/>
                </a:cubicBezTo>
                <a:cubicBezTo>
                  <a:pt x="6347997" y="2017288"/>
                  <a:pt x="6343587" y="2022414"/>
                  <a:pt x="6340608" y="2028371"/>
                </a:cubicBezTo>
                <a:cubicBezTo>
                  <a:pt x="6337995" y="2033596"/>
                  <a:pt x="6338715" y="2040435"/>
                  <a:pt x="6335066" y="2044997"/>
                </a:cubicBezTo>
                <a:cubicBezTo>
                  <a:pt x="6327254" y="2054763"/>
                  <a:pt x="6312766" y="2057972"/>
                  <a:pt x="6301815" y="2061622"/>
                </a:cubicBezTo>
                <a:cubicBezTo>
                  <a:pt x="6257482" y="2091179"/>
                  <a:pt x="6311051" y="2052386"/>
                  <a:pt x="6274106" y="2089331"/>
                </a:cubicBezTo>
                <a:cubicBezTo>
                  <a:pt x="6269396" y="2094041"/>
                  <a:pt x="6263023" y="2096720"/>
                  <a:pt x="6257481" y="2100415"/>
                </a:cubicBezTo>
                <a:cubicBezTo>
                  <a:pt x="6255634" y="2105957"/>
                  <a:pt x="6254551" y="2111815"/>
                  <a:pt x="6251939" y="2117040"/>
                </a:cubicBezTo>
                <a:cubicBezTo>
                  <a:pt x="6248960" y="2122997"/>
                  <a:pt x="6243479" y="2127544"/>
                  <a:pt x="6240855" y="2133666"/>
                </a:cubicBezTo>
                <a:cubicBezTo>
                  <a:pt x="6237855" y="2140667"/>
                  <a:pt x="6240072" y="2149886"/>
                  <a:pt x="6235314" y="2155833"/>
                </a:cubicBezTo>
                <a:cubicBezTo>
                  <a:pt x="6231665" y="2160395"/>
                  <a:pt x="6224230" y="2159528"/>
                  <a:pt x="6218688" y="2161375"/>
                </a:cubicBezTo>
                <a:cubicBezTo>
                  <a:pt x="6162330" y="2198946"/>
                  <a:pt x="6198728" y="2182656"/>
                  <a:pt x="6102310" y="2189084"/>
                </a:cubicBezTo>
                <a:cubicBezTo>
                  <a:pt x="6094921" y="2192779"/>
                  <a:pt x="6088208" y="2198376"/>
                  <a:pt x="6080143" y="2200168"/>
                </a:cubicBezTo>
                <a:cubicBezTo>
                  <a:pt x="6054641" y="2205835"/>
                  <a:pt x="6002557" y="2211251"/>
                  <a:pt x="6002557" y="2211251"/>
                </a:cubicBezTo>
                <a:cubicBezTo>
                  <a:pt x="5962080" y="2224744"/>
                  <a:pt x="5980640" y="2219501"/>
                  <a:pt x="5947139" y="2227877"/>
                </a:cubicBezTo>
                <a:cubicBezTo>
                  <a:pt x="5928107" y="2240565"/>
                  <a:pt x="5921765" y="2245785"/>
                  <a:pt x="5897263" y="2255586"/>
                </a:cubicBezTo>
                <a:cubicBezTo>
                  <a:pt x="5890191" y="2258415"/>
                  <a:pt x="5882227" y="2258454"/>
                  <a:pt x="5875095" y="2261128"/>
                </a:cubicBezTo>
                <a:cubicBezTo>
                  <a:pt x="5867360" y="2264029"/>
                  <a:pt x="5860521" y="2268957"/>
                  <a:pt x="5852928" y="2272211"/>
                </a:cubicBezTo>
                <a:cubicBezTo>
                  <a:pt x="5847559" y="2274512"/>
                  <a:pt x="5841845" y="2275906"/>
                  <a:pt x="5836303" y="2277753"/>
                </a:cubicBezTo>
                <a:lnTo>
                  <a:pt x="5764259" y="2272211"/>
                </a:lnTo>
                <a:cubicBezTo>
                  <a:pt x="5745764" y="2270603"/>
                  <a:pt x="5726324" y="2272914"/>
                  <a:pt x="5708841" y="2266670"/>
                </a:cubicBezTo>
                <a:cubicBezTo>
                  <a:pt x="5699000" y="2263155"/>
                  <a:pt x="5696588" y="2247807"/>
                  <a:pt x="5686674" y="2244502"/>
                </a:cubicBezTo>
                <a:cubicBezTo>
                  <a:pt x="5661890" y="2236241"/>
                  <a:pt x="5634432" y="2239755"/>
                  <a:pt x="5609088" y="2233419"/>
                </a:cubicBezTo>
                <a:cubicBezTo>
                  <a:pt x="5532284" y="2214217"/>
                  <a:pt x="5650658" y="2243438"/>
                  <a:pt x="5559212" y="2222335"/>
                </a:cubicBezTo>
                <a:cubicBezTo>
                  <a:pt x="5544369" y="2218910"/>
                  <a:pt x="5514877" y="2211251"/>
                  <a:pt x="5514877" y="2211251"/>
                </a:cubicBezTo>
                <a:cubicBezTo>
                  <a:pt x="5509335" y="2207557"/>
                  <a:pt x="5504035" y="2203472"/>
                  <a:pt x="5498252" y="2200168"/>
                </a:cubicBezTo>
                <a:cubicBezTo>
                  <a:pt x="5491079" y="2196069"/>
                  <a:pt x="5482431" y="2194373"/>
                  <a:pt x="5476085" y="2189084"/>
                </a:cubicBezTo>
                <a:cubicBezTo>
                  <a:pt x="5470968" y="2184820"/>
                  <a:pt x="5469265" y="2177576"/>
                  <a:pt x="5465001" y="2172459"/>
                </a:cubicBezTo>
                <a:cubicBezTo>
                  <a:pt x="5453966" y="2159218"/>
                  <a:pt x="5429385" y="2138419"/>
                  <a:pt x="5415125" y="2133666"/>
                </a:cubicBezTo>
                <a:lnTo>
                  <a:pt x="5398499" y="2128124"/>
                </a:lnTo>
                <a:cubicBezTo>
                  <a:pt x="5344893" y="2087920"/>
                  <a:pt x="5402023" y="2127116"/>
                  <a:pt x="5359706" y="2105957"/>
                </a:cubicBezTo>
                <a:cubicBezTo>
                  <a:pt x="5353749" y="2102978"/>
                  <a:pt x="5348729" y="2098403"/>
                  <a:pt x="5343081" y="2094873"/>
                </a:cubicBezTo>
                <a:cubicBezTo>
                  <a:pt x="5333947" y="2089164"/>
                  <a:pt x="5325006" y="2083065"/>
                  <a:pt x="5315372" y="2078248"/>
                </a:cubicBezTo>
                <a:cubicBezTo>
                  <a:pt x="5310147" y="2075636"/>
                  <a:pt x="5304288" y="2074553"/>
                  <a:pt x="5298746" y="2072706"/>
                </a:cubicBezTo>
                <a:cubicBezTo>
                  <a:pt x="5278961" y="2059516"/>
                  <a:pt x="5243655" y="2033994"/>
                  <a:pt x="5221161" y="2028371"/>
                </a:cubicBezTo>
                <a:lnTo>
                  <a:pt x="5198994" y="2022830"/>
                </a:lnTo>
                <a:cubicBezTo>
                  <a:pt x="5191605" y="2017288"/>
                  <a:pt x="5185087" y="2010335"/>
                  <a:pt x="5176826" y="2006204"/>
                </a:cubicBezTo>
                <a:cubicBezTo>
                  <a:pt x="5163329" y="1999455"/>
                  <a:pt x="5137321" y="1993557"/>
                  <a:pt x="5121408" y="1989579"/>
                </a:cubicBezTo>
                <a:cubicBezTo>
                  <a:pt x="5117714" y="1984037"/>
                  <a:pt x="5115526" y="1977114"/>
                  <a:pt x="5110325" y="1972953"/>
                </a:cubicBezTo>
                <a:cubicBezTo>
                  <a:pt x="5105763" y="1969304"/>
                  <a:pt x="5099476" y="1968278"/>
                  <a:pt x="5093699" y="1967411"/>
                </a:cubicBezTo>
                <a:cubicBezTo>
                  <a:pt x="5062429" y="1962721"/>
                  <a:pt x="5030892" y="1960022"/>
                  <a:pt x="4999488" y="1956328"/>
                </a:cubicBezTo>
                <a:cubicBezTo>
                  <a:pt x="4993946" y="1954481"/>
                  <a:pt x="4988088" y="1953398"/>
                  <a:pt x="4982863" y="1950786"/>
                </a:cubicBezTo>
                <a:cubicBezTo>
                  <a:pt x="4976906" y="1947807"/>
                  <a:pt x="4972020" y="1943007"/>
                  <a:pt x="4966237" y="1939702"/>
                </a:cubicBezTo>
                <a:cubicBezTo>
                  <a:pt x="4959064" y="1935603"/>
                  <a:pt x="4951459" y="1932313"/>
                  <a:pt x="4944070" y="1928619"/>
                </a:cubicBezTo>
                <a:cubicBezTo>
                  <a:pt x="4938528" y="1923077"/>
                  <a:pt x="4933966" y="1916340"/>
                  <a:pt x="4927445" y="1911993"/>
                </a:cubicBezTo>
                <a:cubicBezTo>
                  <a:pt x="4922584" y="1908752"/>
                  <a:pt x="4916593" y="1907339"/>
                  <a:pt x="4910819" y="1906451"/>
                </a:cubicBezTo>
                <a:cubicBezTo>
                  <a:pt x="4892470" y="1903628"/>
                  <a:pt x="4873930" y="1902068"/>
                  <a:pt x="4855401" y="1900910"/>
                </a:cubicBezTo>
                <a:cubicBezTo>
                  <a:pt x="4814798" y="1898372"/>
                  <a:pt x="4774121" y="1897215"/>
                  <a:pt x="4733481" y="1895368"/>
                </a:cubicBezTo>
                <a:cubicBezTo>
                  <a:pt x="4665968" y="1900561"/>
                  <a:pt x="4648321" y="1905370"/>
                  <a:pt x="4578310" y="1895368"/>
                </a:cubicBezTo>
                <a:cubicBezTo>
                  <a:pt x="4566744" y="1893716"/>
                  <a:pt x="4545059" y="1884284"/>
                  <a:pt x="4545059" y="1884284"/>
                </a:cubicBezTo>
                <a:cubicBezTo>
                  <a:pt x="4518681" y="1866698"/>
                  <a:pt x="4538802" y="1877419"/>
                  <a:pt x="4506266" y="1867659"/>
                </a:cubicBezTo>
                <a:cubicBezTo>
                  <a:pt x="4438774" y="1847412"/>
                  <a:pt x="4501961" y="1863812"/>
                  <a:pt x="4450848" y="1851033"/>
                </a:cubicBezTo>
                <a:cubicBezTo>
                  <a:pt x="4423336" y="1809764"/>
                  <a:pt x="4458692" y="1860444"/>
                  <a:pt x="4423139" y="1817782"/>
                </a:cubicBezTo>
                <a:cubicBezTo>
                  <a:pt x="4418875" y="1812665"/>
                  <a:pt x="4418012" y="1804136"/>
                  <a:pt x="4412055" y="1801157"/>
                </a:cubicBezTo>
                <a:cubicBezTo>
                  <a:pt x="4394952" y="1792605"/>
                  <a:pt x="4348584" y="1787339"/>
                  <a:pt x="4328928" y="1784531"/>
                </a:cubicBezTo>
                <a:cubicBezTo>
                  <a:pt x="4323386" y="1778989"/>
                  <a:pt x="4316858" y="1774283"/>
                  <a:pt x="4312303" y="1767906"/>
                </a:cubicBezTo>
                <a:cubicBezTo>
                  <a:pt x="4293084" y="1741000"/>
                  <a:pt x="4307737" y="1753233"/>
                  <a:pt x="4295677" y="1729113"/>
                </a:cubicBezTo>
                <a:cubicBezTo>
                  <a:pt x="4292699" y="1723156"/>
                  <a:pt x="4287299" y="1718574"/>
                  <a:pt x="4284594" y="1712488"/>
                </a:cubicBezTo>
                <a:cubicBezTo>
                  <a:pt x="4279849" y="1701812"/>
                  <a:pt x="4279991" y="1688958"/>
                  <a:pt x="4273510" y="1679237"/>
                </a:cubicBezTo>
                <a:cubicBezTo>
                  <a:pt x="4265401" y="1667074"/>
                  <a:pt x="4256031" y="1654508"/>
                  <a:pt x="4251343" y="1640444"/>
                </a:cubicBezTo>
                <a:cubicBezTo>
                  <a:pt x="4244240" y="1619135"/>
                  <a:pt x="4239850" y="1584209"/>
                  <a:pt x="4229175" y="1562859"/>
                </a:cubicBezTo>
                <a:cubicBezTo>
                  <a:pt x="4221786" y="1548081"/>
                  <a:pt x="4218691" y="1530207"/>
                  <a:pt x="4207008" y="1518524"/>
                </a:cubicBezTo>
                <a:cubicBezTo>
                  <a:pt x="4180965" y="1492481"/>
                  <a:pt x="4194727" y="1508417"/>
                  <a:pt x="4168215" y="1468648"/>
                </a:cubicBezTo>
                <a:cubicBezTo>
                  <a:pt x="4164520" y="1463106"/>
                  <a:pt x="4159238" y="1458341"/>
                  <a:pt x="4157132" y="1452022"/>
                </a:cubicBezTo>
                <a:cubicBezTo>
                  <a:pt x="4144131" y="1413020"/>
                  <a:pt x="4161057" y="1461184"/>
                  <a:pt x="4140506" y="1413230"/>
                </a:cubicBezTo>
                <a:cubicBezTo>
                  <a:pt x="4133744" y="1397450"/>
                  <a:pt x="4137197" y="1393295"/>
                  <a:pt x="4123881" y="1379979"/>
                </a:cubicBezTo>
                <a:cubicBezTo>
                  <a:pt x="4121366" y="1377464"/>
                  <a:pt x="4091386" y="1355419"/>
                  <a:pt x="4085088" y="1352270"/>
                </a:cubicBezTo>
                <a:cubicBezTo>
                  <a:pt x="4060096" y="1339775"/>
                  <a:pt x="4075658" y="1355495"/>
                  <a:pt x="4051837" y="1335644"/>
                </a:cubicBezTo>
                <a:cubicBezTo>
                  <a:pt x="3997368" y="1290254"/>
                  <a:pt x="4067719" y="1345984"/>
                  <a:pt x="4024128" y="1302393"/>
                </a:cubicBezTo>
                <a:cubicBezTo>
                  <a:pt x="3980534" y="1258799"/>
                  <a:pt x="4036275" y="1329162"/>
                  <a:pt x="3990877" y="1274684"/>
                </a:cubicBezTo>
                <a:cubicBezTo>
                  <a:pt x="3986613" y="1269567"/>
                  <a:pt x="3985442" y="1261589"/>
                  <a:pt x="3979794" y="1258059"/>
                </a:cubicBezTo>
                <a:cubicBezTo>
                  <a:pt x="3969887" y="1251867"/>
                  <a:pt x="3957627" y="1250670"/>
                  <a:pt x="3946543" y="1246975"/>
                </a:cubicBezTo>
                <a:cubicBezTo>
                  <a:pt x="3922693" y="1239025"/>
                  <a:pt x="3935582" y="1242849"/>
                  <a:pt x="3907750" y="1235891"/>
                </a:cubicBezTo>
                <a:cubicBezTo>
                  <a:pt x="3860420" y="1204339"/>
                  <a:pt x="3936622" y="1251685"/>
                  <a:pt x="3852332" y="1219266"/>
                </a:cubicBezTo>
                <a:cubicBezTo>
                  <a:pt x="3839899" y="1214484"/>
                  <a:pt x="3830165" y="1204488"/>
                  <a:pt x="3819081" y="1197099"/>
                </a:cubicBezTo>
                <a:cubicBezTo>
                  <a:pt x="3814220" y="1193859"/>
                  <a:pt x="3807997" y="1193404"/>
                  <a:pt x="3802455" y="1191557"/>
                </a:cubicBezTo>
                <a:cubicBezTo>
                  <a:pt x="3798761" y="1186015"/>
                  <a:pt x="3795636" y="1180048"/>
                  <a:pt x="3791372" y="1174931"/>
                </a:cubicBezTo>
                <a:cubicBezTo>
                  <a:pt x="3780338" y="1161691"/>
                  <a:pt x="3755752" y="1140892"/>
                  <a:pt x="3741495" y="1136139"/>
                </a:cubicBezTo>
                <a:cubicBezTo>
                  <a:pt x="3735953" y="1134292"/>
                  <a:pt x="3730239" y="1132898"/>
                  <a:pt x="3724870" y="1130597"/>
                </a:cubicBezTo>
                <a:cubicBezTo>
                  <a:pt x="3717277" y="1127343"/>
                  <a:pt x="3710373" y="1122581"/>
                  <a:pt x="3702703" y="1119513"/>
                </a:cubicBezTo>
                <a:cubicBezTo>
                  <a:pt x="3691855" y="1115174"/>
                  <a:pt x="3669452" y="1108430"/>
                  <a:pt x="3669452" y="1108430"/>
                </a:cubicBezTo>
                <a:cubicBezTo>
                  <a:pt x="3663910" y="1104735"/>
                  <a:pt x="3657536" y="1102056"/>
                  <a:pt x="3652826" y="1097346"/>
                </a:cubicBezTo>
                <a:cubicBezTo>
                  <a:pt x="3648116" y="1092636"/>
                  <a:pt x="3647285" y="1084415"/>
                  <a:pt x="3641743" y="1080720"/>
                </a:cubicBezTo>
                <a:cubicBezTo>
                  <a:pt x="3635406" y="1076495"/>
                  <a:pt x="3627115" y="1076256"/>
                  <a:pt x="3619575" y="1075179"/>
                </a:cubicBezTo>
                <a:cubicBezTo>
                  <a:pt x="3601197" y="1072554"/>
                  <a:pt x="3582630" y="1071484"/>
                  <a:pt x="3564157" y="1069637"/>
                </a:cubicBezTo>
                <a:cubicBezTo>
                  <a:pt x="3558615" y="1065942"/>
                  <a:pt x="3553654" y="1061177"/>
                  <a:pt x="3547532" y="1058553"/>
                </a:cubicBezTo>
                <a:cubicBezTo>
                  <a:pt x="3540531" y="1055553"/>
                  <a:pt x="3532688" y="1055103"/>
                  <a:pt x="3525365" y="1053011"/>
                </a:cubicBezTo>
                <a:cubicBezTo>
                  <a:pt x="3475433" y="1038746"/>
                  <a:pt x="3563426" y="1058432"/>
                  <a:pt x="3464405" y="1041928"/>
                </a:cubicBezTo>
                <a:cubicBezTo>
                  <a:pt x="3403644" y="1031801"/>
                  <a:pt x="3487109" y="1042052"/>
                  <a:pt x="3414528" y="1025302"/>
                </a:cubicBezTo>
                <a:cubicBezTo>
                  <a:pt x="3400016" y="1021953"/>
                  <a:pt x="3384972" y="1021607"/>
                  <a:pt x="3370194" y="1019760"/>
                </a:cubicBezTo>
                <a:cubicBezTo>
                  <a:pt x="3364652" y="1017913"/>
                  <a:pt x="3358130" y="1017868"/>
                  <a:pt x="3353568" y="1014219"/>
                </a:cubicBezTo>
                <a:cubicBezTo>
                  <a:pt x="3348367" y="1010058"/>
                  <a:pt x="3348133" y="1001123"/>
                  <a:pt x="3342485" y="997593"/>
                </a:cubicBezTo>
                <a:cubicBezTo>
                  <a:pt x="3332578" y="991401"/>
                  <a:pt x="3309234" y="986510"/>
                  <a:pt x="3309234" y="986510"/>
                </a:cubicBezTo>
                <a:cubicBezTo>
                  <a:pt x="3303692" y="980968"/>
                  <a:pt x="3299413" y="973773"/>
                  <a:pt x="3292608" y="969884"/>
                </a:cubicBezTo>
                <a:cubicBezTo>
                  <a:pt x="3285995" y="966105"/>
                  <a:pt x="3277572" y="967016"/>
                  <a:pt x="3270441" y="964342"/>
                </a:cubicBezTo>
                <a:cubicBezTo>
                  <a:pt x="3262706" y="961441"/>
                  <a:pt x="3256111" y="955871"/>
                  <a:pt x="3248274" y="953259"/>
                </a:cubicBezTo>
                <a:cubicBezTo>
                  <a:pt x="3239338" y="950280"/>
                  <a:pt x="3229703" y="950002"/>
                  <a:pt x="3220565" y="947717"/>
                </a:cubicBezTo>
                <a:cubicBezTo>
                  <a:pt x="3214898" y="946300"/>
                  <a:pt x="3209481" y="944022"/>
                  <a:pt x="3203939" y="942175"/>
                </a:cubicBezTo>
                <a:cubicBezTo>
                  <a:pt x="3156295" y="910410"/>
                  <a:pt x="3216576" y="948493"/>
                  <a:pt x="3170688" y="925550"/>
                </a:cubicBezTo>
                <a:cubicBezTo>
                  <a:pt x="3164731" y="922571"/>
                  <a:pt x="3160149" y="917171"/>
                  <a:pt x="3154063" y="914466"/>
                </a:cubicBezTo>
                <a:cubicBezTo>
                  <a:pt x="3143387" y="909721"/>
                  <a:pt x="3130533" y="909863"/>
                  <a:pt x="3120812" y="903382"/>
                </a:cubicBezTo>
                <a:cubicBezTo>
                  <a:pt x="3073643" y="871936"/>
                  <a:pt x="3100800" y="882686"/>
                  <a:pt x="3037685" y="875673"/>
                </a:cubicBezTo>
                <a:cubicBezTo>
                  <a:pt x="3032143" y="870131"/>
                  <a:pt x="3026076" y="865069"/>
                  <a:pt x="3021059" y="859048"/>
                </a:cubicBezTo>
                <a:cubicBezTo>
                  <a:pt x="3016795" y="853931"/>
                  <a:pt x="3015176" y="846583"/>
                  <a:pt x="3009975" y="842422"/>
                </a:cubicBezTo>
                <a:cubicBezTo>
                  <a:pt x="3005414" y="838773"/>
                  <a:pt x="2998892" y="838727"/>
                  <a:pt x="2993350" y="836880"/>
                </a:cubicBezTo>
                <a:cubicBezTo>
                  <a:pt x="2991503" y="831338"/>
                  <a:pt x="2990645" y="825361"/>
                  <a:pt x="2987808" y="820255"/>
                </a:cubicBezTo>
                <a:cubicBezTo>
                  <a:pt x="2975019" y="797235"/>
                  <a:pt x="2970188" y="786506"/>
                  <a:pt x="2949015" y="775920"/>
                </a:cubicBezTo>
                <a:cubicBezTo>
                  <a:pt x="2943790" y="773308"/>
                  <a:pt x="2937932" y="772226"/>
                  <a:pt x="2932390" y="770379"/>
                </a:cubicBezTo>
                <a:cubicBezTo>
                  <a:pt x="2895497" y="733484"/>
                  <a:pt x="2935228" y="768260"/>
                  <a:pt x="2899139" y="748211"/>
                </a:cubicBezTo>
                <a:cubicBezTo>
                  <a:pt x="2887494" y="741742"/>
                  <a:pt x="2876972" y="733433"/>
                  <a:pt x="2865888" y="726044"/>
                </a:cubicBezTo>
                <a:cubicBezTo>
                  <a:pt x="2860346" y="722349"/>
                  <a:pt x="2855582" y="717066"/>
                  <a:pt x="2849263" y="714960"/>
                </a:cubicBezTo>
                <a:lnTo>
                  <a:pt x="2832637" y="709419"/>
                </a:lnTo>
                <a:cubicBezTo>
                  <a:pt x="2830790" y="703877"/>
                  <a:pt x="2830335" y="697654"/>
                  <a:pt x="2827095" y="692793"/>
                </a:cubicBezTo>
                <a:cubicBezTo>
                  <a:pt x="2822748" y="686272"/>
                  <a:pt x="2816491" y="681185"/>
                  <a:pt x="2810470" y="676168"/>
                </a:cubicBezTo>
                <a:cubicBezTo>
                  <a:pt x="2800647" y="667982"/>
                  <a:pt x="2782839" y="658783"/>
                  <a:pt x="2771677" y="654000"/>
                </a:cubicBezTo>
                <a:cubicBezTo>
                  <a:pt x="2766308" y="651699"/>
                  <a:pt x="2760594" y="650306"/>
                  <a:pt x="2755052" y="648459"/>
                </a:cubicBezTo>
                <a:cubicBezTo>
                  <a:pt x="2716940" y="623051"/>
                  <a:pt x="2734439" y="630503"/>
                  <a:pt x="2705175" y="620750"/>
                </a:cubicBezTo>
                <a:cubicBezTo>
                  <a:pt x="2686703" y="593040"/>
                  <a:pt x="2699634" y="607819"/>
                  <a:pt x="2660841" y="581957"/>
                </a:cubicBezTo>
                <a:cubicBezTo>
                  <a:pt x="2655299" y="578262"/>
                  <a:pt x="2650534" y="572979"/>
                  <a:pt x="2644215" y="570873"/>
                </a:cubicBezTo>
                <a:lnTo>
                  <a:pt x="2594339" y="554248"/>
                </a:lnTo>
                <a:cubicBezTo>
                  <a:pt x="2588797" y="552401"/>
                  <a:pt x="2582939" y="551318"/>
                  <a:pt x="2577714" y="548706"/>
                </a:cubicBezTo>
                <a:cubicBezTo>
                  <a:pt x="2570325" y="545011"/>
                  <a:pt x="2562719" y="541721"/>
                  <a:pt x="2555546" y="537622"/>
                </a:cubicBezTo>
                <a:cubicBezTo>
                  <a:pt x="2549763" y="534318"/>
                  <a:pt x="2545007" y="529244"/>
                  <a:pt x="2538921" y="526539"/>
                </a:cubicBezTo>
                <a:cubicBezTo>
                  <a:pt x="2528245" y="521794"/>
                  <a:pt x="2516754" y="519150"/>
                  <a:pt x="2505670" y="515455"/>
                </a:cubicBezTo>
                <a:cubicBezTo>
                  <a:pt x="2500128" y="513608"/>
                  <a:pt x="2494712" y="511330"/>
                  <a:pt x="2489045" y="509913"/>
                </a:cubicBezTo>
                <a:cubicBezTo>
                  <a:pt x="2481656" y="508066"/>
                  <a:pt x="2474173" y="506560"/>
                  <a:pt x="2466877" y="504371"/>
                </a:cubicBezTo>
                <a:cubicBezTo>
                  <a:pt x="2455687" y="501014"/>
                  <a:pt x="2433626" y="493288"/>
                  <a:pt x="2433626" y="493288"/>
                </a:cubicBezTo>
                <a:cubicBezTo>
                  <a:pt x="2431779" y="487746"/>
                  <a:pt x="2431734" y="481224"/>
                  <a:pt x="2428085" y="476662"/>
                </a:cubicBezTo>
                <a:cubicBezTo>
                  <a:pt x="2423924" y="471461"/>
                  <a:pt x="2417545" y="468284"/>
                  <a:pt x="2411459" y="465579"/>
                </a:cubicBezTo>
                <a:cubicBezTo>
                  <a:pt x="2363747" y="444374"/>
                  <a:pt x="2333073" y="452119"/>
                  <a:pt x="2272914" y="448953"/>
                </a:cubicBezTo>
                <a:cubicBezTo>
                  <a:pt x="2256822" y="438226"/>
                  <a:pt x="2249311" y="431571"/>
                  <a:pt x="2228579" y="426786"/>
                </a:cubicBezTo>
                <a:cubicBezTo>
                  <a:pt x="2214067" y="423437"/>
                  <a:pt x="2198935" y="423692"/>
                  <a:pt x="2184245" y="421244"/>
                </a:cubicBezTo>
                <a:cubicBezTo>
                  <a:pt x="2153132" y="416058"/>
                  <a:pt x="2171817" y="416751"/>
                  <a:pt x="2145452" y="410160"/>
                </a:cubicBezTo>
                <a:cubicBezTo>
                  <a:pt x="2120072" y="403815"/>
                  <a:pt x="2100315" y="402440"/>
                  <a:pt x="2073408" y="399077"/>
                </a:cubicBezTo>
                <a:cubicBezTo>
                  <a:pt x="2024129" y="382650"/>
                  <a:pt x="2049266" y="388317"/>
                  <a:pt x="1984739" y="382451"/>
                </a:cubicBezTo>
                <a:cubicBezTo>
                  <a:pt x="1893267" y="374136"/>
                  <a:pt x="1907175" y="376429"/>
                  <a:pt x="1790775" y="371368"/>
                </a:cubicBezTo>
                <a:cubicBezTo>
                  <a:pt x="1725388" y="355020"/>
                  <a:pt x="1823927" y="378177"/>
                  <a:pt x="1668855" y="360284"/>
                </a:cubicBezTo>
                <a:cubicBezTo>
                  <a:pt x="1653723" y="358538"/>
                  <a:pt x="1639601" y="351354"/>
                  <a:pt x="1624521" y="349200"/>
                </a:cubicBezTo>
                <a:cubicBezTo>
                  <a:pt x="1561885" y="340253"/>
                  <a:pt x="1598752" y="344661"/>
                  <a:pt x="1513685" y="338117"/>
                </a:cubicBezTo>
                <a:cubicBezTo>
                  <a:pt x="1482917" y="327861"/>
                  <a:pt x="1484664" y="327033"/>
                  <a:pt x="1436099" y="327033"/>
                </a:cubicBezTo>
                <a:cubicBezTo>
                  <a:pt x="1423037" y="327033"/>
                  <a:pt x="1410254" y="330849"/>
                  <a:pt x="1397306" y="332575"/>
                </a:cubicBezTo>
                <a:cubicBezTo>
                  <a:pt x="1382544" y="334543"/>
                  <a:pt x="1367662" y="335668"/>
                  <a:pt x="1352972" y="338117"/>
                </a:cubicBezTo>
                <a:cubicBezTo>
                  <a:pt x="1345459" y="339369"/>
                  <a:pt x="1338299" y="342297"/>
                  <a:pt x="1330805" y="343659"/>
                </a:cubicBezTo>
                <a:cubicBezTo>
                  <a:pt x="1313999" y="346715"/>
                  <a:pt x="1263094" y="352815"/>
                  <a:pt x="1247677" y="354742"/>
                </a:cubicBezTo>
                <a:cubicBezTo>
                  <a:pt x="1221815" y="352895"/>
                  <a:pt x="1195861" y="352063"/>
                  <a:pt x="1170092" y="349200"/>
                </a:cubicBezTo>
                <a:cubicBezTo>
                  <a:pt x="1162522" y="348359"/>
                  <a:pt x="1155438" y="344911"/>
                  <a:pt x="1147925" y="343659"/>
                </a:cubicBezTo>
                <a:cubicBezTo>
                  <a:pt x="1133234" y="341211"/>
                  <a:pt x="1118399" y="339704"/>
                  <a:pt x="1103590" y="338117"/>
                </a:cubicBezTo>
                <a:lnTo>
                  <a:pt x="992754" y="327033"/>
                </a:lnTo>
                <a:cubicBezTo>
                  <a:pt x="985365" y="323339"/>
                  <a:pt x="978179" y="319204"/>
                  <a:pt x="970586" y="315950"/>
                </a:cubicBezTo>
                <a:cubicBezTo>
                  <a:pt x="950005" y="307130"/>
                  <a:pt x="956128" y="314985"/>
                  <a:pt x="937335" y="299324"/>
                </a:cubicBezTo>
                <a:cubicBezTo>
                  <a:pt x="931314" y="294307"/>
                  <a:pt x="927872" y="285882"/>
                  <a:pt x="920710" y="282699"/>
                </a:cubicBezTo>
                <a:cubicBezTo>
                  <a:pt x="910442" y="278135"/>
                  <a:pt x="898543" y="279004"/>
                  <a:pt x="887459" y="277157"/>
                </a:cubicBezTo>
                <a:cubicBezTo>
                  <a:pt x="845672" y="263227"/>
                  <a:pt x="895560" y="283638"/>
                  <a:pt x="859750" y="254990"/>
                </a:cubicBezTo>
                <a:cubicBezTo>
                  <a:pt x="854069" y="250445"/>
                  <a:pt x="816796" y="244182"/>
                  <a:pt x="815415" y="243906"/>
                </a:cubicBezTo>
                <a:cubicBezTo>
                  <a:pt x="809873" y="240211"/>
                  <a:pt x="804912" y="235446"/>
                  <a:pt x="798790" y="232822"/>
                </a:cubicBezTo>
                <a:cubicBezTo>
                  <a:pt x="791789" y="229822"/>
                  <a:pt x="783946" y="229372"/>
                  <a:pt x="776623" y="227280"/>
                </a:cubicBezTo>
                <a:cubicBezTo>
                  <a:pt x="771006" y="225675"/>
                  <a:pt x="765664" y="223156"/>
                  <a:pt x="759997" y="221739"/>
                </a:cubicBezTo>
                <a:cubicBezTo>
                  <a:pt x="743475" y="217609"/>
                  <a:pt x="726746" y="214350"/>
                  <a:pt x="710121" y="210655"/>
                </a:cubicBezTo>
                <a:cubicBezTo>
                  <a:pt x="683774" y="193090"/>
                  <a:pt x="699814" y="201677"/>
                  <a:pt x="660245" y="188488"/>
                </a:cubicBezTo>
                <a:lnTo>
                  <a:pt x="643619" y="182946"/>
                </a:lnTo>
                <a:cubicBezTo>
                  <a:pt x="638077" y="179251"/>
                  <a:pt x="632951" y="174841"/>
                  <a:pt x="626994" y="171862"/>
                </a:cubicBezTo>
                <a:cubicBezTo>
                  <a:pt x="621769" y="169249"/>
                  <a:pt x="615475" y="169157"/>
                  <a:pt x="610368" y="166320"/>
                </a:cubicBezTo>
                <a:cubicBezTo>
                  <a:pt x="598723" y="159851"/>
                  <a:pt x="577117" y="144153"/>
                  <a:pt x="577117" y="144153"/>
                </a:cubicBezTo>
                <a:cubicBezTo>
                  <a:pt x="542139" y="91684"/>
                  <a:pt x="594990" y="162887"/>
                  <a:pt x="543866" y="121986"/>
                </a:cubicBezTo>
                <a:cubicBezTo>
                  <a:pt x="539304" y="118337"/>
                  <a:pt x="541565" y="110221"/>
                  <a:pt x="538325" y="105360"/>
                </a:cubicBezTo>
                <a:cubicBezTo>
                  <a:pt x="534426" y="99512"/>
                  <a:pt x="513402" y="79922"/>
                  <a:pt x="505074" y="77651"/>
                </a:cubicBezTo>
                <a:cubicBezTo>
                  <a:pt x="490705" y="73732"/>
                  <a:pt x="475517" y="73957"/>
                  <a:pt x="460739" y="72110"/>
                </a:cubicBezTo>
                <a:cubicBezTo>
                  <a:pt x="381727" y="45772"/>
                  <a:pt x="463944" y="72234"/>
                  <a:pt x="405321" y="55484"/>
                </a:cubicBezTo>
                <a:cubicBezTo>
                  <a:pt x="399704" y="53879"/>
                  <a:pt x="394362" y="51359"/>
                  <a:pt x="388695" y="49942"/>
                </a:cubicBezTo>
                <a:cubicBezTo>
                  <a:pt x="367081" y="44538"/>
                  <a:pt x="344097" y="41988"/>
                  <a:pt x="322194" y="38859"/>
                </a:cubicBezTo>
                <a:cubicBezTo>
                  <a:pt x="282330" y="25571"/>
                  <a:pt x="332112" y="41693"/>
                  <a:pt x="283401" y="27775"/>
                </a:cubicBezTo>
                <a:cubicBezTo>
                  <a:pt x="243640" y="16414"/>
                  <a:pt x="295397" y="27958"/>
                  <a:pt x="239066" y="16691"/>
                </a:cubicBezTo>
                <a:cubicBezTo>
                  <a:pt x="233524" y="11149"/>
                  <a:pt x="230230" y="931"/>
                  <a:pt x="222441" y="66"/>
                </a:cubicBezTo>
                <a:cubicBezTo>
                  <a:pt x="213413" y="-937"/>
                  <a:pt x="89857" y="9730"/>
                  <a:pt x="72812" y="11150"/>
                </a:cubicBezTo>
                <a:cubicBezTo>
                  <a:pt x="65423" y="16692"/>
                  <a:pt x="58664" y="23193"/>
                  <a:pt x="50645" y="27775"/>
                </a:cubicBezTo>
                <a:cubicBezTo>
                  <a:pt x="45573" y="30673"/>
                  <a:pt x="37260" y="28456"/>
                  <a:pt x="34019" y="33317"/>
                </a:cubicBezTo>
                <a:cubicBezTo>
                  <a:pt x="-1594" y="86735"/>
                  <a:pt x="56654" y="42240"/>
                  <a:pt x="11852" y="72110"/>
                </a:cubicBezTo>
                <a:cubicBezTo>
                  <a:pt x="-4356" y="96420"/>
                  <a:pt x="768" y="82075"/>
                  <a:pt x="768" y="116444"/>
                </a:cubicBez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1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301 L -0.00191 -0.00301 C -0.0026 0.00092 -0.0026 0.00486 -0.00382 0.00833 C -0.00434 0.00949 -0.0059 0.00879 -0.0066 0.00949 C -0.00746 0.01041 -0.00781 0.01226 -0.00851 0.01319 C -0.00937 0.01435 -0.01041 0.01504 -0.01128 0.01574 C -0.01319 0.02777 -0.01024 0.01805 -0.01597 0.02314 C -0.01701 0.02407 -0.01701 0.02592 -0.01788 0.02708 C -0.01962 0.02893 -0.02344 0.03194 -0.02344 0.03194 C -0.0243 0.03495 -0.02448 0.03703 -0.02621 0.03935 C -0.02708 0.04051 -0.02812 0.0412 -0.02916 0.04189 C -0.03264 0.04444 -0.03958 0.04421 -0.04219 0.04444 C -0.04844 0.04398 -0.05469 0.04398 -0.06094 0.04328 C -0.0618 0.04305 -0.06267 0.04189 -0.06371 0.04189 C -0.06996 0.04189 -0.07621 0.04282 -0.08229 0.04328 C -0.08767 0.0456 -0.0868 0.0456 -0.09548 0.04328 C -0.09653 0.04282 -0.09722 0.0412 -0.09826 0.04074 C -0.1 0.03958 -0.10382 0.03819 -0.10382 0.03819 C -0.10538 0.03194 -0.10347 0.03634 -0.10764 0.03333 C -0.11823 0.02546 -0.10798 0.03032 -0.11979 0.02569 C -0.12257 0.02013 -0.12239 0.01828 -0.12621 0.01574 C -0.12726 0.01527 -0.12812 0.01504 -0.12916 0.01458 C -0.12969 0.01296 -0.12986 0.01064 -0.1309 0.00949 C -0.13246 0.00787 -0.13472 0.00763 -0.13663 0.00717 C -0.13923 0.00625 -0.14357 0.00486 -0.14583 0.00324 C -0.15139 -0.00024 -0.14826 0.00138 -0.15521 -0.00162 C -0.15521 -0.00162 -0.16094 -0.00417 -0.16094 -0.00417 C -0.16406 -0.0051 -0.16719 -0.00533 -0.17014 -0.00672 C -0.17535 -0.00903 -0.17205 -0.00764 -0.18055 -0.00903 C -0.18177 -0.00996 -0.18281 -0.01112 -0.1842 -0.01158 C -0.18628 -0.0125 -0.18854 -0.01227 -0.1908 -0.01297 C -0.19201 -0.0132 -0.19323 -0.01389 -0.19444 -0.01412 C -0.19635 -0.01459 -0.19826 -0.01482 -0.20017 -0.01528 C -0.20017 -0.01528 -0.20712 -0.01852 -0.20851 -0.01922 C -0.20955 -0.01945 -0.21041 -0.02014 -0.21128 -0.02037 C -0.21597 -0.02199 -0.21389 -0.02107 -0.21788 -0.02292 C -0.21823 -0.02408 -0.21823 -0.02547 -0.21875 -0.02662 C -0.22066 -0.02963 -0.22378 -0.02963 -0.22621 -0.03033 C -0.22691 -0.03149 -0.22778 -0.03264 -0.22812 -0.03403 C -0.22899 -0.03658 -0.22899 -0.03936 -0.23003 -0.04144 C -0.23246 -0.0463 -0.2316 -0.04375 -0.23281 -0.04908 C -0.23281 -0.04908 -0.23437 -0.06204 -0.23472 -0.06274 C -0.23524 -0.06412 -0.23663 -0.06436 -0.2375 -0.06528 C -0.23819 -0.06644 -0.23854 -0.06806 -0.23941 -0.06899 C -0.2401 -0.06968 -0.24132 -0.06945 -0.24219 -0.07014 C -0.24323 -0.07107 -0.2441 -0.07269 -0.24496 -0.07385 C -0.24531 -0.07524 -0.24531 -0.07662 -0.24583 -0.07778 C -0.2467 -0.07917 -0.24757 -0.08033 -0.24878 -0.08149 C -0.24948 -0.08218 -0.25052 -0.08241 -0.25156 -0.08264 C -0.25972 -0.08588 -0.25139 -0.08218 -0.25798 -0.08519 C -0.25989 -0.09237 -0.25764 -0.08565 -0.2618 -0.09144 C -0.26267 -0.09237 -0.26285 -0.09399 -0.26371 -0.09514 C -0.26441 -0.09607 -0.26545 -0.09676 -0.26649 -0.09769 C -0.27031 -0.10047 -0.27118 -0.10047 -0.27587 -0.10255 C -0.27673 -0.10301 -0.27778 -0.10324 -0.27864 -0.10394 C -0.27986 -0.10463 -0.28107 -0.10579 -0.28229 -0.10625 C -0.28351 -0.10695 -0.28489 -0.10718 -0.28611 -0.10764 C -0.29236 -0.11598 -0.28559 -0.10811 -0.29166 -0.1125 C -0.29375 -0.11412 -0.29514 -0.11667 -0.29739 -0.1176 L -0.30295 -0.12014 L -0.30573 -0.1213 C -0.3066 -0.12223 -0.30781 -0.12269 -0.30851 -0.12385 C -0.30937 -0.12477 -0.30937 -0.12662 -0.31041 -0.12755 C -0.31215 -0.12894 -0.31406 -0.12917 -0.31597 -0.1301 C -0.31788 -0.13079 -0.32066 -0.13218 -0.32257 -0.13241 C -0.32656 -0.13311 -0.33073 -0.13334 -0.33472 -0.1338 C -0.33507 -0.13496 -0.33472 -0.13681 -0.33559 -0.1375 C -0.33732 -0.13866 -0.33941 -0.1382 -0.34132 -0.13866 C -0.34896 -0.14051 -0.34288 -0.13912 -0.34965 -0.14121 C -0.35642 -0.14329 -0.35208 -0.14144 -0.35712 -0.14375 C -0.35781 -0.14491 -0.35816 -0.14653 -0.35903 -0.14746 C -0.36302 -0.15209 -0.36354 -0.15209 -0.36736 -0.15371 C -0.36805 -0.15487 -0.3684 -0.15625 -0.36927 -0.15741 C -0.37014 -0.15857 -0.37135 -0.1588 -0.37205 -0.15996 C -0.37274 -0.16088 -0.37239 -0.16274 -0.37309 -0.16366 C -0.37899 -0.17153 -0.37673 -0.16667 -0.38142 -0.16991 C -0.38871 -0.17477 -0.38003 -0.17037 -0.38698 -0.17362 C -0.38802 -0.1757 -0.38871 -0.17801 -0.38976 -0.17987 C -0.39184 -0.18287 -0.39305 -0.18195 -0.39548 -0.18357 C -0.39653 -0.18426 -0.39739 -0.18519 -0.39826 -0.18612 C -0.39861 -0.18727 -0.39844 -0.18889 -0.39913 -0.18982 C -0.39982 -0.19074 -0.40104 -0.19051 -0.40191 -0.19098 C -0.4092 -0.19584 -0.40052 -0.19167 -0.40764 -0.19491 C -0.40851 -0.19561 -0.40937 -0.19699 -0.41041 -0.19723 C -0.41406 -0.19862 -0.42153 -0.19977 -0.42153 -0.19977 C -0.42726 -0.20487 -0.42118 -0.2 -0.42812 -0.20348 C -0.42951 -0.20417 -0.43055 -0.20533 -0.43194 -0.20602 C -0.4342 -0.20741 -0.43611 -0.20764 -0.43837 -0.20857 C -0.44774 -0.21204 -0.43333 -0.20718 -0.44496 -0.21112 C -0.44687 -0.21274 -0.44844 -0.21505 -0.45052 -0.21598 L -0.45625 -0.21852 C -0.45798 -0.22014 -0.45955 -0.22292 -0.4618 -0.22338 C -0.46371 -0.22385 -0.46562 -0.22408 -0.46736 -0.22477 C -0.46927 -0.22524 -0.47101 -0.22662 -0.47309 -0.22709 C -0.47465 -0.22755 -0.47621 -0.22801 -0.4776 -0.22848 C -0.47864 -0.22871 -0.47951 -0.2294 -0.48055 -0.22963 C -0.48403 -0.23079 -0.49028 -0.23172 -0.49357 -0.23218 C -0.50104 -0.23102 -0.50729 -0.22963 -0.5151 -0.22963 C -0.51736 -0.22963 -0.52031 -0.23125 -0.52257 -0.23218 L -0.57396 -0.23102 C -0.575 -0.23079 -0.5743 -0.22824 -0.57482 -0.22709 C -0.57552 -0.22593 -0.57673 -0.22524 -0.5776 -0.22477 C -0.57951 -0.22362 -0.58333 -0.22223 -0.58333 -0.22223 C -0.5842 -0.22338 -0.58489 -0.225 -0.58611 -0.22593 C -0.58785 -0.22732 -0.59166 -0.22848 -0.59166 -0.22848 C -0.5934 -0.23079 -0.59496 -0.23334 -0.59739 -0.23473 C -0.59913 -0.23565 -0.60295 -0.23727 -0.60295 -0.23727 C -0.60469 -0.24699 -0.60191 -0.23843 -0.60937 -0.24329 C -0.61041 -0.24399 -0.61041 -0.2463 -0.61128 -0.24723 C -0.61215 -0.24792 -0.61319 -0.24792 -0.61406 -0.24838 C -0.61458 -0.25047 -0.61545 -0.25463 -0.61701 -0.25579 C -0.61892 -0.25764 -0.62378 -0.25857 -0.62621 -0.25949 C -0.62812 -0.26042 -0.63003 -0.26135 -0.63194 -0.26204 L -0.63472 -0.26343 C -0.63507 -0.26459 -0.63489 -0.26621 -0.63559 -0.26713 C -0.63628 -0.26806 -0.6375 -0.26806 -0.63837 -0.26829 C -0.64028 -0.26899 -0.64219 -0.26922 -0.6441 -0.26968 C -0.64653 -0.27014 -0.64913 -0.27061 -0.65156 -0.27199 C -0.65278 -0.27269 -0.65399 -0.27362 -0.65521 -0.27454 C -0.65625 -0.27524 -0.65694 -0.27662 -0.65798 -0.27709 C -0.66041 -0.27801 -0.66302 -0.27778 -0.66545 -0.27824 C -0.66649 -0.27871 -0.66753 -0.27894 -0.6684 -0.27963 C -0.66927 -0.2801 -0.67014 -0.28149 -0.67118 -0.28195 C -0.67239 -0.28264 -0.67361 -0.28287 -0.67482 -0.28334 C -0.67673 -0.28403 -0.68055 -0.28565 -0.68055 -0.28565 C -0.68229 -0.28542 -0.68437 -0.28565 -0.68611 -0.28449 C -0.68715 -0.2838 -0.68715 -0.28195 -0.68802 -0.28079 C -0.68871 -0.27963 -0.68976 -0.27917 -0.6908 -0.27824 C -0.69132 -0.27709 -0.69184 -0.27547 -0.69271 -0.27454 C -0.6934 -0.27385 -0.69444 -0.27385 -0.69548 -0.27338 C -0.69601 -0.27292 -0.6967 -0.27246 -0.69722 -0.27199 L -0.69722 -0.27199 " pathEditMode="relative" ptsTypes="AAAAAAAAAAAAAAAAAAAAAAAAAAAAAAAAAAAAAAAAAAAAAAAAAAAAAAAAAAAAAAAAAAAAAAAAAAAAAAAAAAAAAAAAAAAAAAAAAAAAAAAAAAAAAAAAAAAAAAAAAAAAAAAAAAAA">
                                      <p:cBhvr>
                                        <p:cTn id="66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3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/>
          <p:cNvSpPr/>
          <p:nvPr/>
        </p:nvSpPr>
        <p:spPr>
          <a:xfrm>
            <a:off x="4067944" y="3825044"/>
            <a:ext cx="504056" cy="43204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3203848" y="188640"/>
            <a:ext cx="284291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Espagnole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06" y="338749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gif animé drapeau espagne&quot;">
            <a:extLst>
              <a:ext uri="{FF2B5EF4-FFF2-40B4-BE49-F238E27FC236}">
                <a16:creationId xmlns:a16="http://schemas.microsoft.com/office/drawing/2014/main" id="{CB53E28B-6393-403A-95A2-C99919A73C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752">
            <a:off x="139873" y="341694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72C64A2-0AD1-45A4-A980-6F5851C32D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01"/>
          <a:stretch/>
        </p:blipFill>
        <p:spPr>
          <a:xfrm>
            <a:off x="556144" y="1936033"/>
            <a:ext cx="8138324" cy="47774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7FDAF7-CC60-4B0B-829B-B118DEAA6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8360452" y="4059092"/>
            <a:ext cx="201882" cy="396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2D9F78-4E61-4036-8F85-13BDCB7BC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463654" y="4126772"/>
            <a:ext cx="201882" cy="396000"/>
          </a:xfrm>
          <a:prstGeom prst="rect">
            <a:avLst/>
          </a:prstGeom>
        </p:spPr>
      </p:pic>
      <p:pic>
        <p:nvPicPr>
          <p:cNvPr id="22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50EFD0B9-0150-4E4D-99E9-C384D633A1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1597" y="4015494"/>
            <a:ext cx="301554" cy="6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33BEBC7-9E6A-4B8E-B55F-78590D671D11}"/>
              </a:ext>
            </a:extLst>
          </p:cNvPr>
          <p:cNvSpPr/>
          <p:nvPr/>
        </p:nvSpPr>
        <p:spPr>
          <a:xfrm>
            <a:off x="685151" y="4478013"/>
            <a:ext cx="7776242" cy="1354248"/>
          </a:xfrm>
          <a:custGeom>
            <a:avLst/>
            <a:gdLst>
              <a:gd name="connsiteX0" fmla="*/ 7776242 w 7776242"/>
              <a:gd name="connsiteY0" fmla="*/ 62344 h 1354248"/>
              <a:gd name="connsiteX1" fmla="*/ 7768558 w 7776242"/>
              <a:gd name="connsiteY1" fmla="*/ 100764 h 1354248"/>
              <a:gd name="connsiteX2" fmla="*/ 7745506 w 7776242"/>
              <a:gd name="connsiteY2" fmla="*/ 108448 h 1354248"/>
              <a:gd name="connsiteX3" fmla="*/ 7730138 w 7776242"/>
              <a:gd name="connsiteY3" fmla="*/ 131500 h 1354248"/>
              <a:gd name="connsiteX4" fmla="*/ 7714770 w 7776242"/>
              <a:gd name="connsiteY4" fmla="*/ 246761 h 1354248"/>
              <a:gd name="connsiteX5" fmla="*/ 7722454 w 7776242"/>
              <a:gd name="connsiteY5" fmla="*/ 354337 h 1354248"/>
              <a:gd name="connsiteX6" fmla="*/ 7714770 w 7776242"/>
              <a:gd name="connsiteY6" fmla="*/ 408125 h 1354248"/>
              <a:gd name="connsiteX7" fmla="*/ 7660981 w 7776242"/>
              <a:gd name="connsiteY7" fmla="*/ 477282 h 1354248"/>
              <a:gd name="connsiteX8" fmla="*/ 7614877 w 7776242"/>
              <a:gd name="connsiteY8" fmla="*/ 484966 h 1354248"/>
              <a:gd name="connsiteX9" fmla="*/ 7545721 w 7776242"/>
              <a:gd name="connsiteY9" fmla="*/ 492650 h 1354248"/>
              <a:gd name="connsiteX10" fmla="*/ 7499617 w 7776242"/>
              <a:gd name="connsiteY10" fmla="*/ 508018 h 1354248"/>
              <a:gd name="connsiteX11" fmla="*/ 7468881 w 7776242"/>
              <a:gd name="connsiteY11" fmla="*/ 523386 h 1354248"/>
              <a:gd name="connsiteX12" fmla="*/ 7422776 w 7776242"/>
              <a:gd name="connsiteY12" fmla="*/ 531070 h 1354248"/>
              <a:gd name="connsiteX13" fmla="*/ 7376672 w 7776242"/>
              <a:gd name="connsiteY13" fmla="*/ 561806 h 1354248"/>
              <a:gd name="connsiteX14" fmla="*/ 7361304 w 7776242"/>
              <a:gd name="connsiteY14" fmla="*/ 584858 h 1354248"/>
              <a:gd name="connsiteX15" fmla="*/ 7338252 w 7776242"/>
              <a:gd name="connsiteY15" fmla="*/ 592542 h 1354248"/>
              <a:gd name="connsiteX16" fmla="*/ 7299832 w 7776242"/>
              <a:gd name="connsiteY16" fmla="*/ 615594 h 1354248"/>
              <a:gd name="connsiteX17" fmla="*/ 7246044 w 7776242"/>
              <a:gd name="connsiteY17" fmla="*/ 646330 h 1354248"/>
              <a:gd name="connsiteX18" fmla="*/ 7222992 w 7776242"/>
              <a:gd name="connsiteY18" fmla="*/ 669382 h 1354248"/>
              <a:gd name="connsiteX19" fmla="*/ 7199939 w 7776242"/>
              <a:gd name="connsiteY19" fmla="*/ 730855 h 1354248"/>
              <a:gd name="connsiteX20" fmla="*/ 7176887 w 7776242"/>
              <a:gd name="connsiteY20" fmla="*/ 800011 h 1354248"/>
              <a:gd name="connsiteX21" fmla="*/ 7169203 w 7776242"/>
              <a:gd name="connsiteY21" fmla="*/ 823063 h 1354248"/>
              <a:gd name="connsiteX22" fmla="*/ 7123099 w 7776242"/>
              <a:gd name="connsiteY22" fmla="*/ 907587 h 1354248"/>
              <a:gd name="connsiteX23" fmla="*/ 7115415 w 7776242"/>
              <a:gd name="connsiteY23" fmla="*/ 930640 h 1354248"/>
              <a:gd name="connsiteX24" fmla="*/ 7069311 w 7776242"/>
              <a:gd name="connsiteY24" fmla="*/ 961376 h 1354248"/>
              <a:gd name="connsiteX25" fmla="*/ 7053943 w 7776242"/>
              <a:gd name="connsiteY25" fmla="*/ 984428 h 1354248"/>
              <a:gd name="connsiteX26" fmla="*/ 6938682 w 7776242"/>
              <a:gd name="connsiteY26" fmla="*/ 976744 h 1354248"/>
              <a:gd name="connsiteX27" fmla="*/ 6869526 w 7776242"/>
              <a:gd name="connsiteY27" fmla="*/ 953692 h 1354248"/>
              <a:gd name="connsiteX28" fmla="*/ 6792686 w 7776242"/>
              <a:gd name="connsiteY28" fmla="*/ 930640 h 1354248"/>
              <a:gd name="connsiteX29" fmla="*/ 6469956 w 7776242"/>
              <a:gd name="connsiteY29" fmla="*/ 938324 h 1354248"/>
              <a:gd name="connsiteX30" fmla="*/ 6393116 w 7776242"/>
              <a:gd name="connsiteY30" fmla="*/ 969060 h 1354248"/>
              <a:gd name="connsiteX31" fmla="*/ 6316276 w 7776242"/>
              <a:gd name="connsiteY31" fmla="*/ 984428 h 1354248"/>
              <a:gd name="connsiteX32" fmla="*/ 6293223 w 7776242"/>
              <a:gd name="connsiteY32" fmla="*/ 999796 h 1354248"/>
              <a:gd name="connsiteX33" fmla="*/ 6247119 w 7776242"/>
              <a:gd name="connsiteY33" fmla="*/ 1015164 h 1354248"/>
              <a:gd name="connsiteX34" fmla="*/ 6224067 w 7776242"/>
              <a:gd name="connsiteY34" fmla="*/ 1030532 h 1354248"/>
              <a:gd name="connsiteX35" fmla="*/ 6154911 w 7776242"/>
              <a:gd name="connsiteY35" fmla="*/ 1045900 h 1354248"/>
              <a:gd name="connsiteX36" fmla="*/ 6101123 w 7776242"/>
              <a:gd name="connsiteY36" fmla="*/ 1076636 h 1354248"/>
              <a:gd name="connsiteX37" fmla="*/ 6078071 w 7776242"/>
              <a:gd name="connsiteY37" fmla="*/ 1092004 h 1354248"/>
              <a:gd name="connsiteX38" fmla="*/ 6031966 w 7776242"/>
              <a:gd name="connsiteY38" fmla="*/ 1107372 h 1354248"/>
              <a:gd name="connsiteX39" fmla="*/ 6008914 w 7776242"/>
              <a:gd name="connsiteY39" fmla="*/ 1115056 h 1354248"/>
              <a:gd name="connsiteX40" fmla="*/ 5993546 w 7776242"/>
              <a:gd name="connsiteY40" fmla="*/ 1138109 h 1354248"/>
              <a:gd name="connsiteX41" fmla="*/ 5939758 w 7776242"/>
              <a:gd name="connsiteY41" fmla="*/ 1161161 h 1354248"/>
              <a:gd name="connsiteX42" fmla="*/ 5916706 w 7776242"/>
              <a:gd name="connsiteY42" fmla="*/ 1168845 h 1354248"/>
              <a:gd name="connsiteX43" fmla="*/ 5862918 w 7776242"/>
              <a:gd name="connsiteY43" fmla="*/ 1161161 h 1354248"/>
              <a:gd name="connsiteX44" fmla="*/ 5839866 w 7776242"/>
              <a:gd name="connsiteY44" fmla="*/ 1153477 h 1354248"/>
              <a:gd name="connsiteX45" fmla="*/ 5747657 w 7776242"/>
              <a:gd name="connsiteY45" fmla="*/ 1161161 h 1354248"/>
              <a:gd name="connsiteX46" fmla="*/ 5593976 w 7776242"/>
              <a:gd name="connsiteY46" fmla="*/ 1176529 h 1354248"/>
              <a:gd name="connsiteX47" fmla="*/ 5547872 w 7776242"/>
              <a:gd name="connsiteY47" fmla="*/ 1214949 h 1354248"/>
              <a:gd name="connsiteX48" fmla="*/ 5509452 w 7776242"/>
              <a:gd name="connsiteY48" fmla="*/ 1222633 h 1354248"/>
              <a:gd name="connsiteX49" fmla="*/ 5463348 w 7776242"/>
              <a:gd name="connsiteY49" fmla="*/ 1238001 h 1354248"/>
              <a:gd name="connsiteX50" fmla="*/ 5440296 w 7776242"/>
              <a:gd name="connsiteY50" fmla="*/ 1245685 h 1354248"/>
              <a:gd name="connsiteX51" fmla="*/ 5371139 w 7776242"/>
              <a:gd name="connsiteY51" fmla="*/ 1291789 h 1354248"/>
              <a:gd name="connsiteX52" fmla="*/ 5348087 w 7776242"/>
              <a:gd name="connsiteY52" fmla="*/ 1307157 h 1354248"/>
              <a:gd name="connsiteX53" fmla="*/ 5325035 w 7776242"/>
              <a:gd name="connsiteY53" fmla="*/ 1314841 h 1354248"/>
              <a:gd name="connsiteX54" fmla="*/ 5294299 w 7776242"/>
              <a:gd name="connsiteY54" fmla="*/ 1307157 h 1354248"/>
              <a:gd name="connsiteX55" fmla="*/ 5255879 w 7776242"/>
              <a:gd name="connsiteY55" fmla="*/ 1299473 h 1354248"/>
              <a:gd name="connsiteX56" fmla="*/ 5225143 w 7776242"/>
              <a:gd name="connsiteY56" fmla="*/ 1284105 h 1354248"/>
              <a:gd name="connsiteX57" fmla="*/ 5132934 w 7776242"/>
              <a:gd name="connsiteY57" fmla="*/ 1253369 h 1354248"/>
              <a:gd name="connsiteX58" fmla="*/ 5094514 w 7776242"/>
              <a:gd name="connsiteY58" fmla="*/ 1214949 h 1354248"/>
              <a:gd name="connsiteX59" fmla="*/ 5033042 w 7776242"/>
              <a:gd name="connsiteY59" fmla="*/ 1184213 h 1354248"/>
              <a:gd name="connsiteX60" fmla="*/ 4910097 w 7776242"/>
              <a:gd name="connsiteY60" fmla="*/ 1207265 h 1354248"/>
              <a:gd name="connsiteX61" fmla="*/ 4863993 w 7776242"/>
              <a:gd name="connsiteY61" fmla="*/ 1222633 h 1354248"/>
              <a:gd name="connsiteX62" fmla="*/ 4764101 w 7776242"/>
              <a:gd name="connsiteY62" fmla="*/ 1230317 h 1354248"/>
              <a:gd name="connsiteX63" fmla="*/ 4741049 w 7776242"/>
              <a:gd name="connsiteY63" fmla="*/ 1238001 h 1354248"/>
              <a:gd name="connsiteX64" fmla="*/ 4656524 w 7776242"/>
              <a:gd name="connsiteY64" fmla="*/ 1253369 h 1354248"/>
              <a:gd name="connsiteX65" fmla="*/ 4602736 w 7776242"/>
              <a:gd name="connsiteY65" fmla="*/ 1268737 h 1354248"/>
              <a:gd name="connsiteX66" fmla="*/ 4525896 w 7776242"/>
              <a:gd name="connsiteY66" fmla="*/ 1284105 h 1354248"/>
              <a:gd name="connsiteX67" fmla="*/ 4264639 w 7776242"/>
              <a:gd name="connsiteY67" fmla="*/ 1276421 h 1354248"/>
              <a:gd name="connsiteX68" fmla="*/ 4195482 w 7776242"/>
              <a:gd name="connsiteY68" fmla="*/ 1261053 h 1354248"/>
              <a:gd name="connsiteX69" fmla="*/ 4164746 w 7776242"/>
              <a:gd name="connsiteY69" fmla="*/ 1253369 h 1354248"/>
              <a:gd name="connsiteX70" fmla="*/ 4110958 w 7776242"/>
              <a:gd name="connsiteY70" fmla="*/ 1238001 h 1354248"/>
              <a:gd name="connsiteX71" fmla="*/ 3941909 w 7776242"/>
              <a:gd name="connsiteY71" fmla="*/ 1253369 h 1354248"/>
              <a:gd name="connsiteX72" fmla="*/ 3911173 w 7776242"/>
              <a:gd name="connsiteY72" fmla="*/ 1268737 h 1354248"/>
              <a:gd name="connsiteX73" fmla="*/ 3888121 w 7776242"/>
              <a:gd name="connsiteY73" fmla="*/ 1276421 h 1354248"/>
              <a:gd name="connsiteX74" fmla="*/ 3865069 w 7776242"/>
              <a:gd name="connsiteY74" fmla="*/ 1291789 h 1354248"/>
              <a:gd name="connsiteX75" fmla="*/ 3818965 w 7776242"/>
              <a:gd name="connsiteY75" fmla="*/ 1307157 h 1354248"/>
              <a:gd name="connsiteX76" fmla="*/ 3757492 w 7776242"/>
              <a:gd name="connsiteY76" fmla="*/ 1299473 h 1354248"/>
              <a:gd name="connsiteX77" fmla="*/ 3711388 w 7776242"/>
              <a:gd name="connsiteY77" fmla="*/ 1284105 h 1354248"/>
              <a:gd name="connsiteX78" fmla="*/ 3619180 w 7776242"/>
              <a:gd name="connsiteY78" fmla="*/ 1276421 h 1354248"/>
              <a:gd name="connsiteX79" fmla="*/ 3588444 w 7776242"/>
              <a:gd name="connsiteY79" fmla="*/ 1268737 h 1354248"/>
              <a:gd name="connsiteX80" fmla="*/ 3519287 w 7776242"/>
              <a:gd name="connsiteY80" fmla="*/ 1253369 h 1354248"/>
              <a:gd name="connsiteX81" fmla="*/ 3480867 w 7776242"/>
              <a:gd name="connsiteY81" fmla="*/ 1238001 h 1354248"/>
              <a:gd name="connsiteX82" fmla="*/ 3450131 w 7776242"/>
              <a:gd name="connsiteY82" fmla="*/ 1230317 h 1354248"/>
              <a:gd name="connsiteX83" fmla="*/ 3427079 w 7776242"/>
              <a:gd name="connsiteY83" fmla="*/ 1222633 h 1354248"/>
              <a:gd name="connsiteX84" fmla="*/ 3327187 w 7776242"/>
              <a:gd name="connsiteY84" fmla="*/ 1230317 h 1354248"/>
              <a:gd name="connsiteX85" fmla="*/ 3281082 w 7776242"/>
              <a:gd name="connsiteY85" fmla="*/ 1245685 h 1354248"/>
              <a:gd name="connsiteX86" fmla="*/ 3211926 w 7776242"/>
              <a:gd name="connsiteY86" fmla="*/ 1261053 h 1354248"/>
              <a:gd name="connsiteX87" fmla="*/ 3142770 w 7776242"/>
              <a:gd name="connsiteY87" fmla="*/ 1291789 h 1354248"/>
              <a:gd name="connsiteX88" fmla="*/ 3119718 w 7776242"/>
              <a:gd name="connsiteY88" fmla="*/ 1307157 h 1354248"/>
              <a:gd name="connsiteX89" fmla="*/ 3096666 w 7776242"/>
              <a:gd name="connsiteY89" fmla="*/ 1330209 h 1354248"/>
              <a:gd name="connsiteX90" fmla="*/ 3042877 w 7776242"/>
              <a:gd name="connsiteY90" fmla="*/ 1337893 h 1354248"/>
              <a:gd name="connsiteX91" fmla="*/ 2958353 w 7776242"/>
              <a:gd name="connsiteY91" fmla="*/ 1345577 h 1354248"/>
              <a:gd name="connsiteX92" fmla="*/ 2458891 w 7776242"/>
              <a:gd name="connsiteY92" fmla="*/ 1330209 h 1354248"/>
              <a:gd name="connsiteX93" fmla="*/ 2335946 w 7776242"/>
              <a:gd name="connsiteY93" fmla="*/ 1322525 h 1354248"/>
              <a:gd name="connsiteX94" fmla="*/ 2305210 w 7776242"/>
              <a:gd name="connsiteY94" fmla="*/ 1314841 h 1354248"/>
              <a:gd name="connsiteX95" fmla="*/ 2228370 w 7776242"/>
              <a:gd name="connsiteY95" fmla="*/ 1299473 h 1354248"/>
              <a:gd name="connsiteX96" fmla="*/ 2197634 w 7776242"/>
              <a:gd name="connsiteY96" fmla="*/ 1284105 h 1354248"/>
              <a:gd name="connsiteX97" fmla="*/ 2151529 w 7776242"/>
              <a:gd name="connsiteY97" fmla="*/ 1253369 h 1354248"/>
              <a:gd name="connsiteX98" fmla="*/ 2128477 w 7776242"/>
              <a:gd name="connsiteY98" fmla="*/ 1238001 h 1354248"/>
              <a:gd name="connsiteX99" fmla="*/ 2105425 w 7776242"/>
              <a:gd name="connsiteY99" fmla="*/ 1230317 h 1354248"/>
              <a:gd name="connsiteX100" fmla="*/ 2020901 w 7776242"/>
              <a:gd name="connsiteY100" fmla="*/ 1168845 h 1354248"/>
              <a:gd name="connsiteX101" fmla="*/ 1997849 w 7776242"/>
              <a:gd name="connsiteY101" fmla="*/ 1138109 h 1354248"/>
              <a:gd name="connsiteX102" fmla="*/ 1813432 w 7776242"/>
              <a:gd name="connsiteY102" fmla="*/ 1115056 h 1354248"/>
              <a:gd name="connsiteX103" fmla="*/ 1790380 w 7776242"/>
              <a:gd name="connsiteY103" fmla="*/ 1099688 h 1354248"/>
              <a:gd name="connsiteX104" fmla="*/ 1736592 w 7776242"/>
              <a:gd name="connsiteY104" fmla="*/ 1076636 h 1354248"/>
              <a:gd name="connsiteX105" fmla="*/ 1721223 w 7776242"/>
              <a:gd name="connsiteY105" fmla="*/ 1053584 h 1354248"/>
              <a:gd name="connsiteX106" fmla="*/ 1698171 w 7776242"/>
              <a:gd name="connsiteY106" fmla="*/ 1045900 h 1354248"/>
              <a:gd name="connsiteX107" fmla="*/ 1644383 w 7776242"/>
              <a:gd name="connsiteY107" fmla="*/ 1022848 h 1354248"/>
              <a:gd name="connsiteX108" fmla="*/ 1529123 w 7776242"/>
              <a:gd name="connsiteY108" fmla="*/ 999796 h 1354248"/>
              <a:gd name="connsiteX109" fmla="*/ 1498387 w 7776242"/>
              <a:gd name="connsiteY109" fmla="*/ 992112 h 1354248"/>
              <a:gd name="connsiteX110" fmla="*/ 1429230 w 7776242"/>
              <a:gd name="connsiteY110" fmla="*/ 976744 h 1354248"/>
              <a:gd name="connsiteX111" fmla="*/ 1367758 w 7776242"/>
              <a:gd name="connsiteY111" fmla="*/ 946008 h 1354248"/>
              <a:gd name="connsiteX112" fmla="*/ 1344706 w 7776242"/>
              <a:gd name="connsiteY112" fmla="*/ 922956 h 1354248"/>
              <a:gd name="connsiteX113" fmla="*/ 1283234 w 7776242"/>
              <a:gd name="connsiteY113" fmla="*/ 892219 h 1354248"/>
              <a:gd name="connsiteX114" fmla="*/ 1260181 w 7776242"/>
              <a:gd name="connsiteY114" fmla="*/ 876851 h 1354248"/>
              <a:gd name="connsiteX115" fmla="*/ 1167973 w 7776242"/>
              <a:gd name="connsiteY115" fmla="*/ 861483 h 1354248"/>
              <a:gd name="connsiteX116" fmla="*/ 1121869 w 7776242"/>
              <a:gd name="connsiteY116" fmla="*/ 846115 h 1354248"/>
              <a:gd name="connsiteX117" fmla="*/ 1068081 w 7776242"/>
              <a:gd name="connsiteY117" fmla="*/ 830747 h 1354248"/>
              <a:gd name="connsiteX118" fmla="*/ 1014292 w 7776242"/>
              <a:gd name="connsiteY118" fmla="*/ 800011 h 1354248"/>
              <a:gd name="connsiteX119" fmla="*/ 968188 w 7776242"/>
              <a:gd name="connsiteY119" fmla="*/ 784643 h 1354248"/>
              <a:gd name="connsiteX120" fmla="*/ 945136 w 7776242"/>
              <a:gd name="connsiteY120" fmla="*/ 761591 h 1354248"/>
              <a:gd name="connsiteX121" fmla="*/ 899032 w 7776242"/>
              <a:gd name="connsiteY121" fmla="*/ 715487 h 1354248"/>
              <a:gd name="connsiteX122" fmla="*/ 868296 w 7776242"/>
              <a:gd name="connsiteY122" fmla="*/ 707803 h 1354248"/>
              <a:gd name="connsiteX123" fmla="*/ 822192 w 7776242"/>
              <a:gd name="connsiteY123" fmla="*/ 692435 h 1354248"/>
              <a:gd name="connsiteX124" fmla="*/ 768403 w 7776242"/>
              <a:gd name="connsiteY124" fmla="*/ 684751 h 1354248"/>
              <a:gd name="connsiteX125" fmla="*/ 722299 w 7776242"/>
              <a:gd name="connsiteY125" fmla="*/ 677066 h 1354248"/>
              <a:gd name="connsiteX126" fmla="*/ 699247 w 7776242"/>
              <a:gd name="connsiteY126" fmla="*/ 669382 h 1354248"/>
              <a:gd name="connsiteX127" fmla="*/ 676195 w 7776242"/>
              <a:gd name="connsiteY127" fmla="*/ 654014 h 1354248"/>
              <a:gd name="connsiteX128" fmla="*/ 668511 w 7776242"/>
              <a:gd name="connsiteY128" fmla="*/ 630962 h 1354248"/>
              <a:gd name="connsiteX129" fmla="*/ 645459 w 7776242"/>
              <a:gd name="connsiteY129" fmla="*/ 623278 h 1354248"/>
              <a:gd name="connsiteX130" fmla="*/ 622407 w 7776242"/>
              <a:gd name="connsiteY130" fmla="*/ 607910 h 1354248"/>
              <a:gd name="connsiteX131" fmla="*/ 599355 w 7776242"/>
              <a:gd name="connsiteY131" fmla="*/ 600226 h 1354248"/>
              <a:gd name="connsiteX132" fmla="*/ 507146 w 7776242"/>
              <a:gd name="connsiteY132" fmla="*/ 561806 h 1354248"/>
              <a:gd name="connsiteX133" fmla="*/ 499462 w 7776242"/>
              <a:gd name="connsiteY133" fmla="*/ 531070 h 1354248"/>
              <a:gd name="connsiteX134" fmla="*/ 491778 w 7776242"/>
              <a:gd name="connsiteY134" fmla="*/ 492650 h 1354248"/>
              <a:gd name="connsiteX135" fmla="*/ 445674 w 7776242"/>
              <a:gd name="connsiteY135" fmla="*/ 477282 h 1354248"/>
              <a:gd name="connsiteX136" fmla="*/ 391886 w 7776242"/>
              <a:gd name="connsiteY136" fmla="*/ 461914 h 1354248"/>
              <a:gd name="connsiteX137" fmla="*/ 361150 w 7776242"/>
              <a:gd name="connsiteY137" fmla="*/ 431177 h 1354248"/>
              <a:gd name="connsiteX138" fmla="*/ 345781 w 7776242"/>
              <a:gd name="connsiteY138" fmla="*/ 369705 h 1354248"/>
              <a:gd name="connsiteX139" fmla="*/ 322729 w 7776242"/>
              <a:gd name="connsiteY139" fmla="*/ 315917 h 1354248"/>
              <a:gd name="connsiteX140" fmla="*/ 307361 w 7776242"/>
              <a:gd name="connsiteY140" fmla="*/ 292865 h 1354248"/>
              <a:gd name="connsiteX141" fmla="*/ 238205 w 7776242"/>
              <a:gd name="connsiteY141" fmla="*/ 231393 h 1354248"/>
              <a:gd name="connsiteX142" fmla="*/ 230521 w 7776242"/>
              <a:gd name="connsiteY142" fmla="*/ 162236 h 1354248"/>
              <a:gd name="connsiteX143" fmla="*/ 207469 w 7776242"/>
              <a:gd name="connsiteY143" fmla="*/ 139184 h 1354248"/>
              <a:gd name="connsiteX144" fmla="*/ 176733 w 7776242"/>
              <a:gd name="connsiteY144" fmla="*/ 85396 h 1354248"/>
              <a:gd name="connsiteX145" fmla="*/ 138313 w 7776242"/>
              <a:gd name="connsiteY145" fmla="*/ 39292 h 1354248"/>
              <a:gd name="connsiteX146" fmla="*/ 115260 w 7776242"/>
              <a:gd name="connsiteY146" fmla="*/ 31608 h 1354248"/>
              <a:gd name="connsiteX147" fmla="*/ 99892 w 7776242"/>
              <a:gd name="connsiteY147" fmla="*/ 8556 h 1354248"/>
              <a:gd name="connsiteX148" fmla="*/ 76840 w 7776242"/>
              <a:gd name="connsiteY148" fmla="*/ 872 h 1354248"/>
              <a:gd name="connsiteX149" fmla="*/ 0 w 7776242"/>
              <a:gd name="connsiteY149" fmla="*/ 872 h 135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7776242" h="1354248">
                <a:moveTo>
                  <a:pt x="7776242" y="62344"/>
                </a:moveTo>
                <a:cubicBezTo>
                  <a:pt x="7773681" y="75151"/>
                  <a:pt x="7775803" y="89897"/>
                  <a:pt x="7768558" y="100764"/>
                </a:cubicBezTo>
                <a:cubicBezTo>
                  <a:pt x="7764065" y="107503"/>
                  <a:pt x="7751831" y="103388"/>
                  <a:pt x="7745506" y="108448"/>
                </a:cubicBezTo>
                <a:cubicBezTo>
                  <a:pt x="7738295" y="114217"/>
                  <a:pt x="7735261" y="123816"/>
                  <a:pt x="7730138" y="131500"/>
                </a:cubicBezTo>
                <a:cubicBezTo>
                  <a:pt x="7728243" y="144765"/>
                  <a:pt x="7714770" y="236829"/>
                  <a:pt x="7714770" y="246761"/>
                </a:cubicBezTo>
                <a:cubicBezTo>
                  <a:pt x="7714770" y="282711"/>
                  <a:pt x="7719893" y="318478"/>
                  <a:pt x="7722454" y="354337"/>
                </a:cubicBezTo>
                <a:cubicBezTo>
                  <a:pt x="7719893" y="372266"/>
                  <a:pt x="7721272" y="391221"/>
                  <a:pt x="7714770" y="408125"/>
                </a:cubicBezTo>
                <a:cubicBezTo>
                  <a:pt x="7712585" y="413805"/>
                  <a:pt x="7676750" y="470274"/>
                  <a:pt x="7660981" y="477282"/>
                </a:cubicBezTo>
                <a:cubicBezTo>
                  <a:pt x="7646744" y="483610"/>
                  <a:pt x="7630320" y="482907"/>
                  <a:pt x="7614877" y="484966"/>
                </a:cubicBezTo>
                <a:cubicBezTo>
                  <a:pt x="7591887" y="488031"/>
                  <a:pt x="7568773" y="490089"/>
                  <a:pt x="7545721" y="492650"/>
                </a:cubicBezTo>
                <a:cubicBezTo>
                  <a:pt x="7530353" y="497773"/>
                  <a:pt x="7514106" y="500773"/>
                  <a:pt x="7499617" y="508018"/>
                </a:cubicBezTo>
                <a:cubicBezTo>
                  <a:pt x="7489372" y="513141"/>
                  <a:pt x="7479853" y="520095"/>
                  <a:pt x="7468881" y="523386"/>
                </a:cubicBezTo>
                <a:cubicBezTo>
                  <a:pt x="7453958" y="527863"/>
                  <a:pt x="7438144" y="528509"/>
                  <a:pt x="7422776" y="531070"/>
                </a:cubicBezTo>
                <a:cubicBezTo>
                  <a:pt x="7407408" y="541315"/>
                  <a:pt x="7386917" y="546438"/>
                  <a:pt x="7376672" y="561806"/>
                </a:cubicBezTo>
                <a:cubicBezTo>
                  <a:pt x="7371549" y="569490"/>
                  <a:pt x="7368515" y="579089"/>
                  <a:pt x="7361304" y="584858"/>
                </a:cubicBezTo>
                <a:cubicBezTo>
                  <a:pt x="7354979" y="589918"/>
                  <a:pt x="7345497" y="588920"/>
                  <a:pt x="7338252" y="592542"/>
                </a:cubicBezTo>
                <a:cubicBezTo>
                  <a:pt x="7324894" y="599221"/>
                  <a:pt x="7312888" y="608341"/>
                  <a:pt x="7299832" y="615594"/>
                </a:cubicBezTo>
                <a:cubicBezTo>
                  <a:pt x="7277285" y="628120"/>
                  <a:pt x="7265365" y="630229"/>
                  <a:pt x="7246044" y="646330"/>
                </a:cubicBezTo>
                <a:cubicBezTo>
                  <a:pt x="7237696" y="653287"/>
                  <a:pt x="7230676" y="661698"/>
                  <a:pt x="7222992" y="669382"/>
                </a:cubicBezTo>
                <a:cubicBezTo>
                  <a:pt x="7204775" y="760469"/>
                  <a:pt x="7228720" y="666099"/>
                  <a:pt x="7199939" y="730855"/>
                </a:cubicBezTo>
                <a:lnTo>
                  <a:pt x="7176887" y="800011"/>
                </a:lnTo>
                <a:cubicBezTo>
                  <a:pt x="7174326" y="807695"/>
                  <a:pt x="7172825" y="815818"/>
                  <a:pt x="7169203" y="823063"/>
                </a:cubicBezTo>
                <a:cubicBezTo>
                  <a:pt x="7134337" y="892795"/>
                  <a:pt x="7151175" y="865473"/>
                  <a:pt x="7123099" y="907587"/>
                </a:cubicBezTo>
                <a:cubicBezTo>
                  <a:pt x="7120538" y="915271"/>
                  <a:pt x="7121142" y="924912"/>
                  <a:pt x="7115415" y="930640"/>
                </a:cubicBezTo>
                <a:cubicBezTo>
                  <a:pt x="7102355" y="943700"/>
                  <a:pt x="7069311" y="961376"/>
                  <a:pt x="7069311" y="961376"/>
                </a:cubicBezTo>
                <a:cubicBezTo>
                  <a:pt x="7064188" y="969060"/>
                  <a:pt x="7063115" y="983349"/>
                  <a:pt x="7053943" y="984428"/>
                </a:cubicBezTo>
                <a:cubicBezTo>
                  <a:pt x="7015701" y="988927"/>
                  <a:pt x="6976801" y="982189"/>
                  <a:pt x="6938682" y="976744"/>
                </a:cubicBezTo>
                <a:cubicBezTo>
                  <a:pt x="6935096" y="976232"/>
                  <a:pt x="6882845" y="957790"/>
                  <a:pt x="6869526" y="953692"/>
                </a:cubicBezTo>
                <a:lnTo>
                  <a:pt x="6792686" y="930640"/>
                </a:lnTo>
                <a:cubicBezTo>
                  <a:pt x="6685109" y="933201"/>
                  <a:pt x="6577354" y="931612"/>
                  <a:pt x="6469956" y="938324"/>
                </a:cubicBezTo>
                <a:cubicBezTo>
                  <a:pt x="6436777" y="940398"/>
                  <a:pt x="6421518" y="958409"/>
                  <a:pt x="6393116" y="969060"/>
                </a:cubicBezTo>
                <a:cubicBezTo>
                  <a:pt x="6374776" y="975938"/>
                  <a:pt x="6332211" y="981772"/>
                  <a:pt x="6316276" y="984428"/>
                </a:cubicBezTo>
                <a:cubicBezTo>
                  <a:pt x="6308592" y="989551"/>
                  <a:pt x="6301662" y="996045"/>
                  <a:pt x="6293223" y="999796"/>
                </a:cubicBezTo>
                <a:cubicBezTo>
                  <a:pt x="6278420" y="1006375"/>
                  <a:pt x="6260598" y="1006178"/>
                  <a:pt x="6247119" y="1015164"/>
                </a:cubicBezTo>
                <a:cubicBezTo>
                  <a:pt x="6239435" y="1020287"/>
                  <a:pt x="6232327" y="1026402"/>
                  <a:pt x="6224067" y="1030532"/>
                </a:cubicBezTo>
                <a:cubicBezTo>
                  <a:pt x="6205151" y="1039990"/>
                  <a:pt x="6172618" y="1042949"/>
                  <a:pt x="6154911" y="1045900"/>
                </a:cubicBezTo>
                <a:cubicBezTo>
                  <a:pt x="6111118" y="1089693"/>
                  <a:pt x="6155301" y="1053417"/>
                  <a:pt x="6101123" y="1076636"/>
                </a:cubicBezTo>
                <a:cubicBezTo>
                  <a:pt x="6092635" y="1080274"/>
                  <a:pt x="6086510" y="1088253"/>
                  <a:pt x="6078071" y="1092004"/>
                </a:cubicBezTo>
                <a:cubicBezTo>
                  <a:pt x="6063268" y="1098583"/>
                  <a:pt x="6047334" y="1102249"/>
                  <a:pt x="6031966" y="1107372"/>
                </a:cubicBezTo>
                <a:lnTo>
                  <a:pt x="6008914" y="1115056"/>
                </a:lnTo>
                <a:cubicBezTo>
                  <a:pt x="6003791" y="1122740"/>
                  <a:pt x="6000076" y="1131579"/>
                  <a:pt x="5993546" y="1138109"/>
                </a:cubicBezTo>
                <a:cubicBezTo>
                  <a:pt x="5974830" y="1156825"/>
                  <a:pt x="5964446" y="1154107"/>
                  <a:pt x="5939758" y="1161161"/>
                </a:cubicBezTo>
                <a:cubicBezTo>
                  <a:pt x="5931970" y="1163386"/>
                  <a:pt x="5924390" y="1166284"/>
                  <a:pt x="5916706" y="1168845"/>
                </a:cubicBezTo>
                <a:cubicBezTo>
                  <a:pt x="5898777" y="1166284"/>
                  <a:pt x="5880678" y="1164713"/>
                  <a:pt x="5862918" y="1161161"/>
                </a:cubicBezTo>
                <a:cubicBezTo>
                  <a:pt x="5854976" y="1159573"/>
                  <a:pt x="5847966" y="1153477"/>
                  <a:pt x="5839866" y="1153477"/>
                </a:cubicBezTo>
                <a:cubicBezTo>
                  <a:pt x="5809023" y="1153477"/>
                  <a:pt x="5778393" y="1158600"/>
                  <a:pt x="5747657" y="1161161"/>
                </a:cubicBezTo>
                <a:cubicBezTo>
                  <a:pt x="5670415" y="1186908"/>
                  <a:pt x="5801676" y="1145374"/>
                  <a:pt x="5593976" y="1176529"/>
                </a:cubicBezTo>
                <a:cubicBezTo>
                  <a:pt x="5573345" y="1179624"/>
                  <a:pt x="5563967" y="1206902"/>
                  <a:pt x="5547872" y="1214949"/>
                </a:cubicBezTo>
                <a:cubicBezTo>
                  <a:pt x="5536191" y="1220790"/>
                  <a:pt x="5522052" y="1219197"/>
                  <a:pt x="5509452" y="1222633"/>
                </a:cubicBezTo>
                <a:cubicBezTo>
                  <a:pt x="5493824" y="1226895"/>
                  <a:pt x="5478716" y="1232878"/>
                  <a:pt x="5463348" y="1238001"/>
                </a:cubicBezTo>
                <a:cubicBezTo>
                  <a:pt x="5455664" y="1240562"/>
                  <a:pt x="5447035" y="1241192"/>
                  <a:pt x="5440296" y="1245685"/>
                </a:cubicBezTo>
                <a:lnTo>
                  <a:pt x="5371139" y="1291789"/>
                </a:lnTo>
                <a:cubicBezTo>
                  <a:pt x="5363455" y="1296912"/>
                  <a:pt x="5356848" y="1304237"/>
                  <a:pt x="5348087" y="1307157"/>
                </a:cubicBezTo>
                <a:lnTo>
                  <a:pt x="5325035" y="1314841"/>
                </a:lnTo>
                <a:cubicBezTo>
                  <a:pt x="5314790" y="1312280"/>
                  <a:pt x="5304608" y="1309448"/>
                  <a:pt x="5294299" y="1307157"/>
                </a:cubicBezTo>
                <a:cubicBezTo>
                  <a:pt x="5281550" y="1304324"/>
                  <a:pt x="5268269" y="1303603"/>
                  <a:pt x="5255879" y="1299473"/>
                </a:cubicBezTo>
                <a:cubicBezTo>
                  <a:pt x="5245012" y="1295851"/>
                  <a:pt x="5236010" y="1287727"/>
                  <a:pt x="5225143" y="1284105"/>
                </a:cubicBezTo>
                <a:cubicBezTo>
                  <a:pt x="5116262" y="1247811"/>
                  <a:pt x="5202247" y="1288025"/>
                  <a:pt x="5132934" y="1253369"/>
                </a:cubicBezTo>
                <a:cubicBezTo>
                  <a:pt x="5120127" y="1240562"/>
                  <a:pt x="5109405" y="1225258"/>
                  <a:pt x="5094514" y="1214949"/>
                </a:cubicBezTo>
                <a:cubicBezTo>
                  <a:pt x="5075678" y="1201909"/>
                  <a:pt x="5033042" y="1184213"/>
                  <a:pt x="5033042" y="1184213"/>
                </a:cubicBezTo>
                <a:cubicBezTo>
                  <a:pt x="4982488" y="1190532"/>
                  <a:pt x="4958999" y="1190964"/>
                  <a:pt x="4910097" y="1207265"/>
                </a:cubicBezTo>
                <a:cubicBezTo>
                  <a:pt x="4894729" y="1212388"/>
                  <a:pt x="4880145" y="1221391"/>
                  <a:pt x="4863993" y="1222633"/>
                </a:cubicBezTo>
                <a:lnTo>
                  <a:pt x="4764101" y="1230317"/>
                </a:lnTo>
                <a:cubicBezTo>
                  <a:pt x="4756417" y="1232878"/>
                  <a:pt x="4748956" y="1236244"/>
                  <a:pt x="4741049" y="1238001"/>
                </a:cubicBezTo>
                <a:cubicBezTo>
                  <a:pt x="4679392" y="1251702"/>
                  <a:pt x="4712460" y="1239385"/>
                  <a:pt x="4656524" y="1253369"/>
                </a:cubicBezTo>
                <a:cubicBezTo>
                  <a:pt x="4597936" y="1268016"/>
                  <a:pt x="4674601" y="1254364"/>
                  <a:pt x="4602736" y="1268737"/>
                </a:cubicBezTo>
                <a:cubicBezTo>
                  <a:pt x="4508534" y="1287577"/>
                  <a:pt x="4597288" y="1266257"/>
                  <a:pt x="4525896" y="1284105"/>
                </a:cubicBezTo>
                <a:cubicBezTo>
                  <a:pt x="4438810" y="1281544"/>
                  <a:pt x="4351654" y="1280772"/>
                  <a:pt x="4264639" y="1276421"/>
                </a:cubicBezTo>
                <a:cubicBezTo>
                  <a:pt x="4222616" y="1274320"/>
                  <a:pt x="4227039" y="1270069"/>
                  <a:pt x="4195482" y="1261053"/>
                </a:cubicBezTo>
                <a:cubicBezTo>
                  <a:pt x="4185328" y="1258152"/>
                  <a:pt x="4174900" y="1256270"/>
                  <a:pt x="4164746" y="1253369"/>
                </a:cubicBezTo>
                <a:cubicBezTo>
                  <a:pt x="4087581" y="1231322"/>
                  <a:pt x="4207044" y="1262022"/>
                  <a:pt x="4110958" y="1238001"/>
                </a:cubicBezTo>
                <a:cubicBezTo>
                  <a:pt x="4100607" y="1238648"/>
                  <a:pt x="3979895" y="1241973"/>
                  <a:pt x="3941909" y="1253369"/>
                </a:cubicBezTo>
                <a:cubicBezTo>
                  <a:pt x="3930937" y="1256660"/>
                  <a:pt x="3921701" y="1264225"/>
                  <a:pt x="3911173" y="1268737"/>
                </a:cubicBezTo>
                <a:cubicBezTo>
                  <a:pt x="3903728" y="1271928"/>
                  <a:pt x="3895366" y="1272799"/>
                  <a:pt x="3888121" y="1276421"/>
                </a:cubicBezTo>
                <a:cubicBezTo>
                  <a:pt x="3879861" y="1280551"/>
                  <a:pt x="3873508" y="1288038"/>
                  <a:pt x="3865069" y="1291789"/>
                </a:cubicBezTo>
                <a:cubicBezTo>
                  <a:pt x="3850266" y="1298368"/>
                  <a:pt x="3818965" y="1307157"/>
                  <a:pt x="3818965" y="1307157"/>
                </a:cubicBezTo>
                <a:cubicBezTo>
                  <a:pt x="3798474" y="1304596"/>
                  <a:pt x="3777684" y="1303800"/>
                  <a:pt x="3757492" y="1299473"/>
                </a:cubicBezTo>
                <a:cubicBezTo>
                  <a:pt x="3741652" y="1296079"/>
                  <a:pt x="3727367" y="1286768"/>
                  <a:pt x="3711388" y="1284105"/>
                </a:cubicBezTo>
                <a:cubicBezTo>
                  <a:pt x="3680965" y="1279035"/>
                  <a:pt x="3649916" y="1278982"/>
                  <a:pt x="3619180" y="1276421"/>
                </a:cubicBezTo>
                <a:lnTo>
                  <a:pt x="3588444" y="1268737"/>
                </a:lnTo>
                <a:cubicBezTo>
                  <a:pt x="3565434" y="1263427"/>
                  <a:pt x="3541993" y="1259856"/>
                  <a:pt x="3519287" y="1253369"/>
                </a:cubicBezTo>
                <a:cubicBezTo>
                  <a:pt x="3506024" y="1249580"/>
                  <a:pt x="3493952" y="1242363"/>
                  <a:pt x="3480867" y="1238001"/>
                </a:cubicBezTo>
                <a:cubicBezTo>
                  <a:pt x="3470848" y="1234661"/>
                  <a:pt x="3460285" y="1233218"/>
                  <a:pt x="3450131" y="1230317"/>
                </a:cubicBezTo>
                <a:cubicBezTo>
                  <a:pt x="3442343" y="1228092"/>
                  <a:pt x="3434763" y="1225194"/>
                  <a:pt x="3427079" y="1222633"/>
                </a:cubicBezTo>
                <a:cubicBezTo>
                  <a:pt x="3393782" y="1225194"/>
                  <a:pt x="3360174" y="1225109"/>
                  <a:pt x="3327187" y="1230317"/>
                </a:cubicBezTo>
                <a:cubicBezTo>
                  <a:pt x="3311186" y="1232844"/>
                  <a:pt x="3296798" y="1241756"/>
                  <a:pt x="3281082" y="1245685"/>
                </a:cubicBezTo>
                <a:cubicBezTo>
                  <a:pt x="3237676" y="1256537"/>
                  <a:pt x="3260702" y="1251298"/>
                  <a:pt x="3211926" y="1261053"/>
                </a:cubicBezTo>
                <a:cubicBezTo>
                  <a:pt x="3159756" y="1295833"/>
                  <a:pt x="3225068" y="1255212"/>
                  <a:pt x="3142770" y="1291789"/>
                </a:cubicBezTo>
                <a:cubicBezTo>
                  <a:pt x="3134331" y="1295540"/>
                  <a:pt x="3126813" y="1301245"/>
                  <a:pt x="3119718" y="1307157"/>
                </a:cubicBezTo>
                <a:cubicBezTo>
                  <a:pt x="3111370" y="1314114"/>
                  <a:pt x="3106756" y="1326173"/>
                  <a:pt x="3096666" y="1330209"/>
                </a:cubicBezTo>
                <a:cubicBezTo>
                  <a:pt x="3079850" y="1336935"/>
                  <a:pt x="3060807" y="1335332"/>
                  <a:pt x="3042877" y="1337893"/>
                </a:cubicBezTo>
                <a:cubicBezTo>
                  <a:pt x="2998898" y="1367212"/>
                  <a:pt x="3037362" y="1348824"/>
                  <a:pt x="2958353" y="1345577"/>
                </a:cubicBezTo>
                <a:cubicBezTo>
                  <a:pt x="2791927" y="1338738"/>
                  <a:pt x="2625378" y="1335332"/>
                  <a:pt x="2458891" y="1330209"/>
                </a:cubicBezTo>
                <a:cubicBezTo>
                  <a:pt x="2417909" y="1327648"/>
                  <a:pt x="2376804" y="1326611"/>
                  <a:pt x="2335946" y="1322525"/>
                </a:cubicBezTo>
                <a:cubicBezTo>
                  <a:pt x="2325438" y="1321474"/>
                  <a:pt x="2315536" y="1317054"/>
                  <a:pt x="2305210" y="1314841"/>
                </a:cubicBezTo>
                <a:cubicBezTo>
                  <a:pt x="2279669" y="1309368"/>
                  <a:pt x="2253983" y="1304596"/>
                  <a:pt x="2228370" y="1299473"/>
                </a:cubicBezTo>
                <a:cubicBezTo>
                  <a:pt x="2218125" y="1294350"/>
                  <a:pt x="2207456" y="1289998"/>
                  <a:pt x="2197634" y="1284105"/>
                </a:cubicBezTo>
                <a:cubicBezTo>
                  <a:pt x="2181796" y="1274602"/>
                  <a:pt x="2166897" y="1263614"/>
                  <a:pt x="2151529" y="1253369"/>
                </a:cubicBezTo>
                <a:cubicBezTo>
                  <a:pt x="2143845" y="1248246"/>
                  <a:pt x="2137238" y="1240921"/>
                  <a:pt x="2128477" y="1238001"/>
                </a:cubicBezTo>
                <a:lnTo>
                  <a:pt x="2105425" y="1230317"/>
                </a:lnTo>
                <a:cubicBezTo>
                  <a:pt x="2049568" y="1174460"/>
                  <a:pt x="2079500" y="1192285"/>
                  <a:pt x="2020901" y="1168845"/>
                </a:cubicBezTo>
                <a:cubicBezTo>
                  <a:pt x="2013217" y="1158600"/>
                  <a:pt x="2008505" y="1145213"/>
                  <a:pt x="1997849" y="1138109"/>
                </a:cubicBezTo>
                <a:cubicBezTo>
                  <a:pt x="1956979" y="1110862"/>
                  <a:pt x="1828136" y="1115873"/>
                  <a:pt x="1813432" y="1115056"/>
                </a:cubicBezTo>
                <a:cubicBezTo>
                  <a:pt x="1805748" y="1109933"/>
                  <a:pt x="1798868" y="1103326"/>
                  <a:pt x="1790380" y="1099688"/>
                </a:cubicBezTo>
                <a:cubicBezTo>
                  <a:pt x="1720913" y="1069917"/>
                  <a:pt x="1794465" y="1115218"/>
                  <a:pt x="1736592" y="1076636"/>
                </a:cubicBezTo>
                <a:cubicBezTo>
                  <a:pt x="1731469" y="1068952"/>
                  <a:pt x="1728435" y="1059353"/>
                  <a:pt x="1721223" y="1053584"/>
                </a:cubicBezTo>
                <a:cubicBezTo>
                  <a:pt x="1714898" y="1048524"/>
                  <a:pt x="1705691" y="1048908"/>
                  <a:pt x="1698171" y="1045900"/>
                </a:cubicBezTo>
                <a:cubicBezTo>
                  <a:pt x="1680060" y="1038655"/>
                  <a:pt x="1662494" y="1030093"/>
                  <a:pt x="1644383" y="1022848"/>
                </a:cubicBezTo>
                <a:cubicBezTo>
                  <a:pt x="1605723" y="1007384"/>
                  <a:pt x="1575644" y="1008519"/>
                  <a:pt x="1529123" y="999796"/>
                </a:cubicBezTo>
                <a:cubicBezTo>
                  <a:pt x="1518743" y="997850"/>
                  <a:pt x="1508677" y="994487"/>
                  <a:pt x="1498387" y="992112"/>
                </a:cubicBezTo>
                <a:lnTo>
                  <a:pt x="1429230" y="976744"/>
                </a:lnTo>
                <a:cubicBezTo>
                  <a:pt x="1396607" y="927810"/>
                  <a:pt x="1437501" y="977005"/>
                  <a:pt x="1367758" y="946008"/>
                </a:cubicBezTo>
                <a:cubicBezTo>
                  <a:pt x="1357828" y="941595"/>
                  <a:pt x="1353874" y="928790"/>
                  <a:pt x="1344706" y="922956"/>
                </a:cubicBezTo>
                <a:cubicBezTo>
                  <a:pt x="1325378" y="910656"/>
                  <a:pt x="1302296" y="904926"/>
                  <a:pt x="1283234" y="892219"/>
                </a:cubicBezTo>
                <a:cubicBezTo>
                  <a:pt x="1275550" y="887096"/>
                  <a:pt x="1268828" y="880094"/>
                  <a:pt x="1260181" y="876851"/>
                </a:cubicBezTo>
                <a:cubicBezTo>
                  <a:pt x="1246352" y="871665"/>
                  <a:pt x="1175961" y="862624"/>
                  <a:pt x="1167973" y="861483"/>
                </a:cubicBezTo>
                <a:cubicBezTo>
                  <a:pt x="1152605" y="856360"/>
                  <a:pt x="1137585" y="850044"/>
                  <a:pt x="1121869" y="846115"/>
                </a:cubicBezTo>
                <a:cubicBezTo>
                  <a:pt x="1112021" y="843653"/>
                  <a:pt x="1079105" y="836259"/>
                  <a:pt x="1068081" y="830747"/>
                </a:cubicBezTo>
                <a:cubicBezTo>
                  <a:pt x="1049611" y="821512"/>
                  <a:pt x="1033042" y="808665"/>
                  <a:pt x="1014292" y="800011"/>
                </a:cubicBezTo>
                <a:cubicBezTo>
                  <a:pt x="999584" y="793223"/>
                  <a:pt x="968188" y="784643"/>
                  <a:pt x="968188" y="784643"/>
                </a:cubicBezTo>
                <a:cubicBezTo>
                  <a:pt x="960504" y="776959"/>
                  <a:pt x="952093" y="769939"/>
                  <a:pt x="945136" y="761591"/>
                </a:cubicBezTo>
                <a:cubicBezTo>
                  <a:pt x="922852" y="734850"/>
                  <a:pt x="936896" y="734419"/>
                  <a:pt x="899032" y="715487"/>
                </a:cubicBezTo>
                <a:cubicBezTo>
                  <a:pt x="889586" y="710764"/>
                  <a:pt x="878411" y="710838"/>
                  <a:pt x="868296" y="707803"/>
                </a:cubicBezTo>
                <a:cubicBezTo>
                  <a:pt x="852780" y="703148"/>
                  <a:pt x="837976" y="696078"/>
                  <a:pt x="822192" y="692435"/>
                </a:cubicBezTo>
                <a:cubicBezTo>
                  <a:pt x="804544" y="688362"/>
                  <a:pt x="786304" y="687505"/>
                  <a:pt x="768403" y="684751"/>
                </a:cubicBezTo>
                <a:cubicBezTo>
                  <a:pt x="753004" y="682382"/>
                  <a:pt x="737508" y="680446"/>
                  <a:pt x="722299" y="677066"/>
                </a:cubicBezTo>
                <a:cubicBezTo>
                  <a:pt x="714392" y="675309"/>
                  <a:pt x="706492" y="673004"/>
                  <a:pt x="699247" y="669382"/>
                </a:cubicBezTo>
                <a:cubicBezTo>
                  <a:pt x="690987" y="665252"/>
                  <a:pt x="683879" y="659137"/>
                  <a:pt x="676195" y="654014"/>
                </a:cubicBezTo>
                <a:cubicBezTo>
                  <a:pt x="673634" y="646330"/>
                  <a:pt x="674238" y="636689"/>
                  <a:pt x="668511" y="630962"/>
                </a:cubicBezTo>
                <a:cubicBezTo>
                  <a:pt x="662784" y="625235"/>
                  <a:pt x="652704" y="626900"/>
                  <a:pt x="645459" y="623278"/>
                </a:cubicBezTo>
                <a:cubicBezTo>
                  <a:pt x="637199" y="619148"/>
                  <a:pt x="630667" y="612040"/>
                  <a:pt x="622407" y="607910"/>
                </a:cubicBezTo>
                <a:cubicBezTo>
                  <a:pt x="615162" y="604288"/>
                  <a:pt x="606435" y="604159"/>
                  <a:pt x="599355" y="600226"/>
                </a:cubicBezTo>
                <a:cubicBezTo>
                  <a:pt x="523411" y="558035"/>
                  <a:pt x="585704" y="574899"/>
                  <a:pt x="507146" y="561806"/>
                </a:cubicBezTo>
                <a:cubicBezTo>
                  <a:pt x="504585" y="551561"/>
                  <a:pt x="501753" y="541379"/>
                  <a:pt x="499462" y="531070"/>
                </a:cubicBezTo>
                <a:cubicBezTo>
                  <a:pt x="496629" y="518321"/>
                  <a:pt x="501013" y="501885"/>
                  <a:pt x="491778" y="492650"/>
                </a:cubicBezTo>
                <a:cubicBezTo>
                  <a:pt x="480323" y="481195"/>
                  <a:pt x="461042" y="482405"/>
                  <a:pt x="445674" y="477282"/>
                </a:cubicBezTo>
                <a:cubicBezTo>
                  <a:pt x="412603" y="466258"/>
                  <a:pt x="430480" y="471562"/>
                  <a:pt x="391886" y="461914"/>
                </a:cubicBezTo>
                <a:cubicBezTo>
                  <a:pt x="381641" y="451668"/>
                  <a:pt x="369572" y="442968"/>
                  <a:pt x="361150" y="431177"/>
                </a:cubicBezTo>
                <a:cubicBezTo>
                  <a:pt x="353963" y="421115"/>
                  <a:pt x="347594" y="375143"/>
                  <a:pt x="345781" y="369705"/>
                </a:cubicBezTo>
                <a:cubicBezTo>
                  <a:pt x="339612" y="351200"/>
                  <a:pt x="331453" y="333364"/>
                  <a:pt x="322729" y="315917"/>
                </a:cubicBezTo>
                <a:cubicBezTo>
                  <a:pt x="318599" y="307657"/>
                  <a:pt x="313496" y="299767"/>
                  <a:pt x="307361" y="292865"/>
                </a:cubicBezTo>
                <a:cubicBezTo>
                  <a:pt x="269082" y="249801"/>
                  <a:pt x="273241" y="254750"/>
                  <a:pt x="238205" y="231393"/>
                </a:cubicBezTo>
                <a:cubicBezTo>
                  <a:pt x="235644" y="208341"/>
                  <a:pt x="237856" y="184240"/>
                  <a:pt x="230521" y="162236"/>
                </a:cubicBezTo>
                <a:cubicBezTo>
                  <a:pt x="227085" y="151927"/>
                  <a:pt x="214426" y="147532"/>
                  <a:pt x="207469" y="139184"/>
                </a:cubicBezTo>
                <a:cubicBezTo>
                  <a:pt x="190450" y="118761"/>
                  <a:pt x="190398" y="109309"/>
                  <a:pt x="176733" y="85396"/>
                </a:cubicBezTo>
                <a:cubicBezTo>
                  <a:pt x="168010" y="70131"/>
                  <a:pt x="152983" y="49072"/>
                  <a:pt x="138313" y="39292"/>
                </a:cubicBezTo>
                <a:cubicBezTo>
                  <a:pt x="131573" y="34799"/>
                  <a:pt x="122944" y="34169"/>
                  <a:pt x="115260" y="31608"/>
                </a:cubicBezTo>
                <a:cubicBezTo>
                  <a:pt x="110137" y="23924"/>
                  <a:pt x="107103" y="14325"/>
                  <a:pt x="99892" y="8556"/>
                </a:cubicBezTo>
                <a:cubicBezTo>
                  <a:pt x="93567" y="3496"/>
                  <a:pt x="84916" y="1493"/>
                  <a:pt x="76840" y="872"/>
                </a:cubicBezTo>
                <a:cubicBezTo>
                  <a:pt x="51302" y="-1092"/>
                  <a:pt x="25613" y="872"/>
                  <a:pt x="0" y="872"/>
                </a:cubicBez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9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2708 L -0.0052 0.02708 C -0.00572 0.03032 -0.00625 0.03379 -0.00677 0.03703 C -0.00694 0.03819 -0.00729 0.03935 -0.00763 0.0405 C -0.00868 0.04282 -0.00989 0.0449 -0.01093 0.04722 L -0.01267 0.05046 C -0.01232 0.05439 -0.0125 0.0581 -0.0118 0.0618 C -0.01163 0.06319 -0.01024 0.06388 -0.01024 0.06504 C -0.00989 0.06805 -0.01059 0.07106 -0.01093 0.07407 C -0.01128 0.07592 -0.01093 0.07824 -0.0118 0.07963 C -0.01336 0.08217 -0.01684 0.08449 -0.01944 0.08518 C -0.02083 0.08564 -0.02222 0.08611 -0.02361 0.08634 C -0.02447 0.08726 -0.02517 0.08796 -0.02621 0.08865 C -0.02899 0.0905 -0.03385 0.0905 -0.03628 0.09097 C -0.04079 0.09305 -0.03663 0.09074 -0.04131 0.09421 C -0.04236 0.09513 -0.04357 0.0956 -0.04461 0.09652 C -0.04548 0.09722 -0.04618 0.09814 -0.04722 0.09861 C -0.04791 0.0993 -0.04878 0.0993 -0.04965 0.09976 C -0.05052 0.10046 -0.05121 0.10162 -0.05225 0.10208 C -0.05381 0.103 -0.05572 0.103 -0.05729 0.10439 L -0.06232 0.10879 C -0.06284 0.10995 -0.06319 0.11111 -0.06388 0.11226 C -0.06562 0.11435 -0.06701 0.11458 -0.06892 0.1155 C -0.07222 0.12199 -0.06979 0.1155 -0.06979 0.12338 C -0.06979 0.12986 -0.07066 0.12777 -0.07239 0.1324 C -0.07378 0.13588 -0.07239 0.13588 -0.07482 0.13912 C -0.07725 0.14236 -0.07725 0.1405 -0.07986 0.14236 C -0.08072 0.14305 -0.08159 0.14375 -0.08246 0.14467 C -0.0842 0.14675 -0.08524 0.15046 -0.0875 0.15138 L -0.09253 0.1537 L -0.09496 0.15463 C -0.0967 0.15625 -0.09809 0.15833 -0.1 0.15925 C -0.10173 0.15995 -0.10364 0.16018 -0.1052 0.16134 C -0.1059 0.16226 -0.10659 0.16342 -0.10763 0.16365 C -0.11458 0.16458 -0.1217 0.16435 -0.12864 0.16481 C -0.13177 0.16435 -0.13489 0.16435 -0.13784 0.16365 C -0.13871 0.16342 -0.13975 0.16342 -0.14045 0.1625 C -0.14496 0.15648 -0.13697 0.16111 -0.14375 0.1581 C -0.14427 0.1574 -0.14461 0.15578 -0.14548 0.15578 C -0.15086 0.15555 -0.15607 0.15625 -0.16145 0.15694 C -0.16232 0.15717 -0.16319 0.15763 -0.16388 0.1581 C -0.16493 0.15879 -0.16562 0.15949 -0.16649 0.16041 C -0.16666 0.16134 -0.16666 0.16296 -0.16736 0.16365 C -0.16788 0.16458 -0.16909 0.16412 -0.16979 0.16481 C -0.17152 0.1662 -0.17326 0.16782 -0.17482 0.16921 L -0.17743 0.17152 C -0.17829 0.17222 -0.17899 0.17338 -0.17986 0.17384 C -0.18107 0.17407 -0.18211 0.17453 -0.18333 0.17476 C -0.18489 0.17523 -0.18663 0.17546 -0.18836 0.17592 C -0.18923 0.17615 -0.18993 0.17685 -0.19079 0.17708 C -0.1927 0.17754 -0.19479 0.17777 -0.1967 0.17824 C -0.19843 0.17893 -0.20052 0.17963 -0.20173 0.18171 C -0.20503 0.18703 -0.19965 0.18356 -0.2052 0.18611 C -0.20572 0.18726 -0.20607 0.18842 -0.20677 0.18935 C -0.21059 0.19444 -0.21631 0.19236 -0.221 0.19282 C -0.22413 0.19305 -0.22725 0.19351 -0.23038 0.19398 C -0.23368 0.19328 -0.23697 0.1912 -0.24045 0.19166 C -0.25017 0.19305 -0.24548 0.19236 -0.25468 0.19398 C -0.25555 0.19421 -0.25642 0.19467 -0.25729 0.19513 C -0.26006 0.19606 -0.26197 0.19652 -0.26475 0.19722 C -0.26562 0.19791 -0.26631 0.19907 -0.26736 0.19953 C -0.26892 0.20046 -0.27066 0.20092 -0.27239 0.20185 L -0.27482 0.20277 C -0.27569 0.20324 -0.27656 0.2037 -0.27743 0.20393 C -0.27847 0.20439 -0.27968 0.20486 -0.28072 0.20509 C -0.2868 0.20694 -0.28298 0.20532 -0.2875 0.2074 C -0.28784 0.20717 -0.29427 0.20555 -0.29496 0.20509 C -0.29687 0.20393 -0.29809 0.20138 -0.3 0.20069 C -0.30173 0.2 -0.30434 0.1993 -0.3059 0.19838 C -0.30711 0.19768 -0.30816 0.19699 -0.30937 0.19606 C -0.31788 0.19907 -0.31006 0.19675 -0.32777 0.19838 C -0.33055 0.19861 -0.33333 0.19907 -0.33628 0.19953 C -0.3368 0.20069 -0.33715 0.20208 -0.33784 0.20277 C -0.3401 0.20532 -0.34444 0.20324 -0.34635 0.20277 C -0.34878 0.20254 -0.35138 0.20208 -0.35381 0.20185 C -0.36041 0.19884 -0.35468 0.20092 -0.36822 0.20277 C -0.3717 0.20347 -0.37552 0.2037 -0.37899 0.20393 C -0.3802 0.20439 -0.38125 0.20463 -0.38246 0.20509 C -0.3927 0.20925 -0.38316 0.20578 -0.39079 0.20856 L -0.3967 0.20625 C -0.39756 0.20578 -0.39843 0.20578 -0.3993 0.20509 C -0.40104 0.2037 -0.40225 0.20092 -0.40434 0.20069 L -0.41527 0.19953 C -0.42204 0.19722 -0.41788 0.19814 -0.42951 0.20069 C -0.4309 0.20092 -0.43229 0.20115 -0.43368 0.20185 C -0.43541 0.20231 -0.43871 0.20393 -0.43871 0.20393 L -0.45798 0.20277 C -0.46059 0.20277 -0.46319 0.20254 -0.46562 0.20185 C -0.46666 0.20138 -0.46718 0.2 -0.46822 0.19953 C -0.4717 0.19745 -0.47309 0.19745 -0.47656 0.19606 C -0.47743 0.19583 -0.47812 0.19513 -0.47899 0.19513 C -0.48194 0.19444 -0.48472 0.19421 -0.4875 0.19398 C -0.49149 0.19467 -0.49461 0.1949 -0.49843 0.19606 C -0.4993 0.19652 -0.5 0.19699 -0.50086 0.19722 C -0.50156 0.19838 -0.50191 0.19976 -0.5026 0.20069 C -0.50347 0.20185 -0.50625 0.20393 -0.50763 0.20393 C -0.51666 0.20463 -0.52552 0.20486 -0.53454 0.20509 C -0.53541 0.20555 -0.53628 0.20578 -0.53697 0.20625 C -0.54427 0.21041 -0.53697 0.20694 -0.54288 0.20949 C -0.54357 0.21041 -0.54392 0.21134 -0.54461 0.2118 C -0.54618 0.21296 -0.54791 0.21342 -0.54965 0.21412 C -0.55399 0.21597 -0.55138 0.21504 -0.55798 0.21643 C -0.5651 0.21597 -0.57204 0.21527 -0.57899 0.21527 C -0.5835 0.21527 -0.58802 0.21643 -0.59253 0.21643 C -0.59461 0.21643 -0.59878 0.21481 -0.60086 0.21412 C -0.60208 0.21296 -0.60295 0.21157 -0.60434 0.21064 C -0.61284 0.20555 -0.60486 0.2125 -0.61093 0.20856 C -0.61197 0.20787 -0.6125 0.20648 -0.61354 0.20625 C -0.61718 0.20532 -0.62083 0.20555 -0.62447 0.20509 C -0.62899 0.19606 -0.62569 0.20023 -0.63125 0.19606 C -0.63263 0.19513 -0.63385 0.19351 -0.63541 0.19282 C -0.6401 0.1905 -0.63941 0.19282 -0.64288 0.1905 C -0.64392 0.19004 -0.64461 0.18912 -0.64548 0.18842 C -0.64635 0.18726 -0.64687 0.18564 -0.64791 0.18495 C -0.64895 0.18425 -0.65017 0.18425 -0.65138 0.18379 C -0.6625 0.17939 -0.65017 0.18263 -0.66979 0.17939 C -0.671 0.17893 -0.67204 0.17847 -0.67326 0.17824 C -0.67534 0.17777 -0.6776 0.17754 -0.67986 0.17708 C -0.68159 0.17685 -0.68333 0.17638 -0.68489 0.17592 C -0.68559 0.17476 -0.68593 0.17361 -0.68663 0.17268 C -0.68923 0.16921 -0.69131 0.1699 -0.69496 0.16921 L -0.7026 0.16597 L -0.7052 0.16481 C -0.70659 0.15902 -0.70486 0.16296 -0.70937 0.16041 C -0.71024 0.15972 -0.71093 0.15879 -0.7118 0.1581 C -0.71267 0.15763 -0.71354 0.1574 -0.71441 0.15694 C -0.71701 0.15532 -0.71649 0.15416 -0.71944 0.1537 C -0.72274 0.153 -0.72621 0.15277 -0.72951 0.15254 C -0.7368 0.14606 -0.7276 0.1537 -0.73454 0.14907 C -0.73541 0.14861 -0.73611 0.14722 -0.73697 0.14699 C -0.74045 0.14606 -0.74375 0.14606 -0.74722 0.14583 L -0.75225 0.14351 L -0.75468 0.14236 C -0.75555 0.1412 -0.75625 0.13981 -0.75729 0.13912 C -0.75798 0.13842 -0.76267 0.13703 -0.76319 0.1368 C -0.76388 0.13611 -0.76475 0.13495 -0.76562 0.13449 C -0.76718 0.13379 -0.76909 0.13402 -0.77066 0.13333 C -0.77152 0.1331 -0.77239 0.13263 -0.77326 0.1324 C -0.77725 0.1243 -0.77465 0.12615 -0.77986 0.12453 C -0.78072 0.12338 -0.78159 0.12245 -0.78246 0.12106 C -0.78316 0.12013 -0.78333 0.11851 -0.7842 0.11782 C -0.78506 0.11689 -0.78628 0.11713 -0.7875 0.11666 C -0.7901 0.11134 -0.78854 0.11527 -0.78993 0.10879 C -0.79045 0.10648 -0.78993 0.10277 -0.79166 0.10208 C -0.80017 0.09838 -0.78697 0.10416 -0.79756 0.09976 C -0.7993 0.09907 -0.8026 0.09768 -0.8026 0.09768 C -0.80468 0.08958 -0.80173 0.0993 -0.8059 0.09097 C -0.80642 0.08981 -0.80659 0.08865 -0.80677 0.0875 C -0.80711 0.08611 -0.80694 0.08425 -0.80763 0.0831 C -0.80816 0.08217 -0.80937 0.0824 -0.81024 0.08194 C -0.81215 0.07384 -0.81093 0.07708 -0.81354 0.07175 C -0.81388 0.0699 -0.81354 0.06782 -0.81441 0.0662 C -0.8151 0.06458 -0.81666 0.06388 -0.8177 0.06296 C -0.82083 0.05995 -0.81961 0.06088 -0.82361 0.05949 C -0.82465 0.05763 -0.82604 0.05601 -0.82691 0.05393 C -0.82743 0.053 -0.82725 0.05162 -0.82777 0.05046 C -0.8302 0.04583 -0.83211 0.04722 -0.83541 0.04282 L -0.84045 0.03611 L -0.84288 0.03263 C -0.84444 0.03055 -0.84496 0.02963 -0.84722 0.02824 C -0.84791 0.02754 -0.84895 0.02754 -0.84965 0.02708 C -0.85052 0.02638 -0.85121 0.02546 -0.85225 0.02476 C -0.85625 0.02245 -0.85572 0.02268 -0.85798 0.02268 L -0.85798 0.02268 " pathEditMode="relative" ptsTypes="AAAAAAAAAAAAAAAAAAAAAAAAAAAAAAAAAAAAAAAAAAAAAAAAAAAAAAAAAAAAAAAAAAAAAAAAAAAAAAAAAAAAAAAAAAAAAAAAAAAAAAAAAAAAAAAAAAAAAAAAAAAAAAAAAAAAAAAAAAAAAAAAAAAAAAAAAAAAAAAAAAAA">
                                      <p:cBhvr>
                                        <p:cTn id="66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3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/>
          <p:cNvSpPr/>
          <p:nvPr/>
        </p:nvSpPr>
        <p:spPr>
          <a:xfrm>
            <a:off x="4067944" y="3825044"/>
            <a:ext cx="504056" cy="43204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3203848" y="188640"/>
            <a:ext cx="284291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Espagnole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43" y="180526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gif animé drapeau espagne&quot;">
            <a:extLst>
              <a:ext uri="{FF2B5EF4-FFF2-40B4-BE49-F238E27FC236}">
                <a16:creationId xmlns:a16="http://schemas.microsoft.com/office/drawing/2014/main" id="{CB53E28B-6393-403A-95A2-C99919A73C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752">
            <a:off x="108400" y="185276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2D9F78-4E61-4036-8F85-13BDCB7BC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3635">
            <a:off x="3979413" y="4659500"/>
            <a:ext cx="177061" cy="347312"/>
          </a:xfrm>
          <a:prstGeom prst="rect">
            <a:avLst/>
          </a:prstGeom>
        </p:spPr>
      </p:pic>
      <p:pic>
        <p:nvPicPr>
          <p:cNvPr id="24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44A78D8B-EEA3-4DA2-94AA-1FB72C1B54AD}"/>
              </a:ext>
            </a:extLst>
          </p:cNvPr>
          <p:cNvPicPr preferRelativeResize="0">
            <a:picLocks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4834" y="4490704"/>
            <a:ext cx="3024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E84B96-15A3-4AF2-834C-A3BF700116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934"/>
          <a:stretch/>
        </p:blipFill>
        <p:spPr>
          <a:xfrm>
            <a:off x="842927" y="1791092"/>
            <a:ext cx="7458146" cy="493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7FDAF7-CC60-4B0B-829B-B118DEAA6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3635">
            <a:off x="7344502" y="4055834"/>
            <a:ext cx="220235" cy="432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BB5759-6BEF-466A-9923-B787C9704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76832">
            <a:off x="880614" y="2192847"/>
            <a:ext cx="220235" cy="432000"/>
          </a:xfrm>
          <a:prstGeom prst="rect">
            <a:avLst/>
          </a:prstGeom>
        </p:spPr>
      </p:pic>
      <p:pic>
        <p:nvPicPr>
          <p:cNvPr id="22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50EFD0B9-0150-4E4D-99E9-C384D633A1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4525" y="3947082"/>
            <a:ext cx="301554" cy="6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97C6A04-4A42-4C8D-8EAF-65512B483B9C}"/>
              </a:ext>
            </a:extLst>
          </p:cNvPr>
          <p:cNvSpPr/>
          <p:nvPr/>
        </p:nvSpPr>
        <p:spPr>
          <a:xfrm>
            <a:off x="1069258" y="2485100"/>
            <a:ext cx="6349181" cy="2263881"/>
          </a:xfrm>
          <a:custGeom>
            <a:avLst/>
            <a:gdLst>
              <a:gd name="connsiteX0" fmla="*/ 6349181 w 6349181"/>
              <a:gd name="connsiteY0" fmla="*/ 1961539 h 2263881"/>
              <a:gd name="connsiteX1" fmla="*/ 6312310 w 6349181"/>
              <a:gd name="connsiteY1" fmla="*/ 1983661 h 2263881"/>
              <a:gd name="connsiteX2" fmla="*/ 6282813 w 6349181"/>
              <a:gd name="connsiteY2" fmla="*/ 1991035 h 2263881"/>
              <a:gd name="connsiteX3" fmla="*/ 6275439 w 6349181"/>
              <a:gd name="connsiteY3" fmla="*/ 2013158 h 2263881"/>
              <a:gd name="connsiteX4" fmla="*/ 6268065 w 6349181"/>
              <a:gd name="connsiteY4" fmla="*/ 2094274 h 2263881"/>
              <a:gd name="connsiteX5" fmla="*/ 6253316 w 6349181"/>
              <a:gd name="connsiteY5" fmla="*/ 2109023 h 2263881"/>
              <a:gd name="connsiteX6" fmla="*/ 6231194 w 6349181"/>
              <a:gd name="connsiteY6" fmla="*/ 2145894 h 2263881"/>
              <a:gd name="connsiteX7" fmla="*/ 6216445 w 6349181"/>
              <a:gd name="connsiteY7" fmla="*/ 2168016 h 2263881"/>
              <a:gd name="connsiteX8" fmla="*/ 6172200 w 6349181"/>
              <a:gd name="connsiteY8" fmla="*/ 2182765 h 2263881"/>
              <a:gd name="connsiteX9" fmla="*/ 6120581 w 6349181"/>
              <a:gd name="connsiteY9" fmla="*/ 2204887 h 2263881"/>
              <a:gd name="connsiteX10" fmla="*/ 5936226 w 6349181"/>
              <a:gd name="connsiteY10" fmla="*/ 2204887 h 2263881"/>
              <a:gd name="connsiteX11" fmla="*/ 5891981 w 6349181"/>
              <a:gd name="connsiteY11" fmla="*/ 2219635 h 2263881"/>
              <a:gd name="connsiteX12" fmla="*/ 5862484 w 6349181"/>
              <a:gd name="connsiteY12" fmla="*/ 2227010 h 2263881"/>
              <a:gd name="connsiteX13" fmla="*/ 5796116 w 6349181"/>
              <a:gd name="connsiteY13" fmla="*/ 2256506 h 2263881"/>
              <a:gd name="connsiteX14" fmla="*/ 5773994 w 6349181"/>
              <a:gd name="connsiteY14" fmla="*/ 2263881 h 2263881"/>
              <a:gd name="connsiteX15" fmla="*/ 5729748 w 6349181"/>
              <a:gd name="connsiteY15" fmla="*/ 2256506 h 2263881"/>
              <a:gd name="connsiteX16" fmla="*/ 5670755 w 6349181"/>
              <a:gd name="connsiteY16" fmla="*/ 2249132 h 2263881"/>
              <a:gd name="connsiteX17" fmla="*/ 5648632 w 6349181"/>
              <a:gd name="connsiteY17" fmla="*/ 2241758 h 2263881"/>
              <a:gd name="connsiteX18" fmla="*/ 5597013 w 6349181"/>
              <a:gd name="connsiteY18" fmla="*/ 2234384 h 2263881"/>
              <a:gd name="connsiteX19" fmla="*/ 5508523 w 6349181"/>
              <a:gd name="connsiteY19" fmla="*/ 2227010 h 2263881"/>
              <a:gd name="connsiteX20" fmla="*/ 5449529 w 6349181"/>
              <a:gd name="connsiteY20" fmla="*/ 2204887 h 2263881"/>
              <a:gd name="connsiteX21" fmla="*/ 5442155 w 6349181"/>
              <a:gd name="connsiteY21" fmla="*/ 2182765 h 2263881"/>
              <a:gd name="connsiteX22" fmla="*/ 5412658 w 6349181"/>
              <a:gd name="connsiteY22" fmla="*/ 2153268 h 2263881"/>
              <a:gd name="connsiteX23" fmla="*/ 5383161 w 6349181"/>
              <a:gd name="connsiteY23" fmla="*/ 2123771 h 2263881"/>
              <a:gd name="connsiteX24" fmla="*/ 5361039 w 6349181"/>
              <a:gd name="connsiteY24" fmla="*/ 2109023 h 2263881"/>
              <a:gd name="connsiteX25" fmla="*/ 5346290 w 6349181"/>
              <a:gd name="connsiteY25" fmla="*/ 2094274 h 2263881"/>
              <a:gd name="connsiteX26" fmla="*/ 5324168 w 6349181"/>
              <a:gd name="connsiteY26" fmla="*/ 2086900 h 2263881"/>
              <a:gd name="connsiteX27" fmla="*/ 5302045 w 6349181"/>
              <a:gd name="connsiteY27" fmla="*/ 2072152 h 2263881"/>
              <a:gd name="connsiteX28" fmla="*/ 5272548 w 6349181"/>
              <a:gd name="connsiteY28" fmla="*/ 2042655 h 2263881"/>
              <a:gd name="connsiteX29" fmla="*/ 5228303 w 6349181"/>
              <a:gd name="connsiteY29" fmla="*/ 2027906 h 2263881"/>
              <a:gd name="connsiteX30" fmla="*/ 5206181 w 6349181"/>
              <a:gd name="connsiteY30" fmla="*/ 2020532 h 2263881"/>
              <a:gd name="connsiteX31" fmla="*/ 5184058 w 6349181"/>
              <a:gd name="connsiteY31" fmla="*/ 2013158 h 2263881"/>
              <a:gd name="connsiteX32" fmla="*/ 5161936 w 6349181"/>
              <a:gd name="connsiteY32" fmla="*/ 1998410 h 2263881"/>
              <a:gd name="connsiteX33" fmla="*/ 5073445 w 6349181"/>
              <a:gd name="connsiteY33" fmla="*/ 1976287 h 2263881"/>
              <a:gd name="connsiteX34" fmla="*/ 5051323 w 6349181"/>
              <a:gd name="connsiteY34" fmla="*/ 1954165 h 2263881"/>
              <a:gd name="connsiteX35" fmla="*/ 5029200 w 6349181"/>
              <a:gd name="connsiteY35" fmla="*/ 1909919 h 2263881"/>
              <a:gd name="connsiteX36" fmla="*/ 4970207 w 6349181"/>
              <a:gd name="connsiteY36" fmla="*/ 1895171 h 2263881"/>
              <a:gd name="connsiteX37" fmla="*/ 4830097 w 6349181"/>
              <a:gd name="connsiteY37" fmla="*/ 1873048 h 2263881"/>
              <a:gd name="connsiteX38" fmla="*/ 4763729 w 6349181"/>
              <a:gd name="connsiteY38" fmla="*/ 1850926 h 2263881"/>
              <a:gd name="connsiteX39" fmla="*/ 4741607 w 6349181"/>
              <a:gd name="connsiteY39" fmla="*/ 1843552 h 2263881"/>
              <a:gd name="connsiteX40" fmla="*/ 4726858 w 6349181"/>
              <a:gd name="connsiteY40" fmla="*/ 1828803 h 2263881"/>
              <a:gd name="connsiteX41" fmla="*/ 4616245 w 6349181"/>
              <a:gd name="connsiteY41" fmla="*/ 1821429 h 2263881"/>
              <a:gd name="connsiteX42" fmla="*/ 4564626 w 6349181"/>
              <a:gd name="connsiteY42" fmla="*/ 1814055 h 2263881"/>
              <a:gd name="connsiteX43" fmla="*/ 4542503 w 6349181"/>
              <a:gd name="connsiteY43" fmla="*/ 1806681 h 2263881"/>
              <a:gd name="connsiteX44" fmla="*/ 4439265 w 6349181"/>
              <a:gd name="connsiteY44" fmla="*/ 1799306 h 2263881"/>
              <a:gd name="connsiteX45" fmla="*/ 4417142 w 6349181"/>
              <a:gd name="connsiteY45" fmla="*/ 1791932 h 2263881"/>
              <a:gd name="connsiteX46" fmla="*/ 4387645 w 6349181"/>
              <a:gd name="connsiteY46" fmla="*/ 1755061 h 2263881"/>
              <a:gd name="connsiteX47" fmla="*/ 4365523 w 6349181"/>
              <a:gd name="connsiteY47" fmla="*/ 1747687 h 2263881"/>
              <a:gd name="connsiteX48" fmla="*/ 4328652 w 6349181"/>
              <a:gd name="connsiteY48" fmla="*/ 1725565 h 2263881"/>
              <a:gd name="connsiteX49" fmla="*/ 4299155 w 6349181"/>
              <a:gd name="connsiteY49" fmla="*/ 1688694 h 2263881"/>
              <a:gd name="connsiteX50" fmla="*/ 4284407 w 6349181"/>
              <a:gd name="connsiteY50" fmla="*/ 1673945 h 2263881"/>
              <a:gd name="connsiteX51" fmla="*/ 4269658 w 6349181"/>
              <a:gd name="connsiteY51" fmla="*/ 1607577 h 2263881"/>
              <a:gd name="connsiteX52" fmla="*/ 4254910 w 6349181"/>
              <a:gd name="connsiteY52" fmla="*/ 1585455 h 2263881"/>
              <a:gd name="connsiteX53" fmla="*/ 4232787 w 6349181"/>
              <a:gd name="connsiteY53" fmla="*/ 1578081 h 2263881"/>
              <a:gd name="connsiteX54" fmla="*/ 4218039 w 6349181"/>
              <a:gd name="connsiteY54" fmla="*/ 1563332 h 2263881"/>
              <a:gd name="connsiteX55" fmla="*/ 4203290 w 6349181"/>
              <a:gd name="connsiteY55" fmla="*/ 1511713 h 2263881"/>
              <a:gd name="connsiteX56" fmla="*/ 4188542 w 6349181"/>
              <a:gd name="connsiteY56" fmla="*/ 1467468 h 2263881"/>
              <a:gd name="connsiteX57" fmla="*/ 4166419 w 6349181"/>
              <a:gd name="connsiteY57" fmla="*/ 1452719 h 2263881"/>
              <a:gd name="connsiteX58" fmla="*/ 4159045 w 6349181"/>
              <a:gd name="connsiteY58" fmla="*/ 1430597 h 2263881"/>
              <a:gd name="connsiteX59" fmla="*/ 4144297 w 6349181"/>
              <a:gd name="connsiteY59" fmla="*/ 1415848 h 2263881"/>
              <a:gd name="connsiteX60" fmla="*/ 4129548 w 6349181"/>
              <a:gd name="connsiteY60" fmla="*/ 1371603 h 2263881"/>
              <a:gd name="connsiteX61" fmla="*/ 4107426 w 6349181"/>
              <a:gd name="connsiteY61" fmla="*/ 1356855 h 2263881"/>
              <a:gd name="connsiteX62" fmla="*/ 4063181 w 6349181"/>
              <a:gd name="connsiteY62" fmla="*/ 1342106 h 2263881"/>
              <a:gd name="connsiteX63" fmla="*/ 3945194 w 6349181"/>
              <a:gd name="connsiteY63" fmla="*/ 1327358 h 2263881"/>
              <a:gd name="connsiteX64" fmla="*/ 3900948 w 6349181"/>
              <a:gd name="connsiteY64" fmla="*/ 1312610 h 2263881"/>
              <a:gd name="connsiteX65" fmla="*/ 3871452 w 6349181"/>
              <a:gd name="connsiteY65" fmla="*/ 1283113 h 2263881"/>
              <a:gd name="connsiteX66" fmla="*/ 3864077 w 6349181"/>
              <a:gd name="connsiteY66" fmla="*/ 1260990 h 2263881"/>
              <a:gd name="connsiteX67" fmla="*/ 3805084 w 6349181"/>
              <a:gd name="connsiteY67" fmla="*/ 1238868 h 2263881"/>
              <a:gd name="connsiteX68" fmla="*/ 3782961 w 6349181"/>
              <a:gd name="connsiteY68" fmla="*/ 1231494 h 2263881"/>
              <a:gd name="connsiteX69" fmla="*/ 3746090 w 6349181"/>
              <a:gd name="connsiteY69" fmla="*/ 1201997 h 2263881"/>
              <a:gd name="connsiteX70" fmla="*/ 3716594 w 6349181"/>
              <a:gd name="connsiteY70" fmla="*/ 1157752 h 2263881"/>
              <a:gd name="connsiteX71" fmla="*/ 3672348 w 6349181"/>
              <a:gd name="connsiteY71" fmla="*/ 1135629 h 2263881"/>
              <a:gd name="connsiteX72" fmla="*/ 3650226 w 6349181"/>
              <a:gd name="connsiteY72" fmla="*/ 1128255 h 2263881"/>
              <a:gd name="connsiteX73" fmla="*/ 3613355 w 6349181"/>
              <a:gd name="connsiteY73" fmla="*/ 1106132 h 2263881"/>
              <a:gd name="connsiteX74" fmla="*/ 3569110 w 6349181"/>
              <a:gd name="connsiteY74" fmla="*/ 1084010 h 2263881"/>
              <a:gd name="connsiteX75" fmla="*/ 3554361 w 6349181"/>
              <a:gd name="connsiteY75" fmla="*/ 1069261 h 2263881"/>
              <a:gd name="connsiteX76" fmla="*/ 3510116 w 6349181"/>
              <a:gd name="connsiteY76" fmla="*/ 1054513 h 2263881"/>
              <a:gd name="connsiteX77" fmla="*/ 3502742 w 6349181"/>
              <a:gd name="connsiteY77" fmla="*/ 1032390 h 2263881"/>
              <a:gd name="connsiteX78" fmla="*/ 3480619 w 6349181"/>
              <a:gd name="connsiteY78" fmla="*/ 1025016 h 2263881"/>
              <a:gd name="connsiteX79" fmla="*/ 3399503 w 6349181"/>
              <a:gd name="connsiteY79" fmla="*/ 1010268 h 2263881"/>
              <a:gd name="connsiteX80" fmla="*/ 3355258 w 6349181"/>
              <a:gd name="connsiteY80" fmla="*/ 988145 h 2263881"/>
              <a:gd name="connsiteX81" fmla="*/ 3311013 w 6349181"/>
              <a:gd name="connsiteY81" fmla="*/ 973397 h 2263881"/>
              <a:gd name="connsiteX82" fmla="*/ 3266768 w 6349181"/>
              <a:gd name="connsiteY82" fmla="*/ 958648 h 2263881"/>
              <a:gd name="connsiteX83" fmla="*/ 3244645 w 6349181"/>
              <a:gd name="connsiteY83" fmla="*/ 951274 h 2263881"/>
              <a:gd name="connsiteX84" fmla="*/ 3200400 w 6349181"/>
              <a:gd name="connsiteY84" fmla="*/ 943900 h 2263881"/>
              <a:gd name="connsiteX85" fmla="*/ 3178277 w 6349181"/>
              <a:gd name="connsiteY85" fmla="*/ 929152 h 2263881"/>
              <a:gd name="connsiteX86" fmla="*/ 3163529 w 6349181"/>
              <a:gd name="connsiteY86" fmla="*/ 907029 h 2263881"/>
              <a:gd name="connsiteX87" fmla="*/ 3111910 w 6349181"/>
              <a:gd name="connsiteY87" fmla="*/ 892281 h 2263881"/>
              <a:gd name="connsiteX88" fmla="*/ 3097161 w 6349181"/>
              <a:gd name="connsiteY88" fmla="*/ 877532 h 2263881"/>
              <a:gd name="connsiteX89" fmla="*/ 3075039 w 6349181"/>
              <a:gd name="connsiteY89" fmla="*/ 862784 h 2263881"/>
              <a:gd name="connsiteX90" fmla="*/ 3067665 w 6349181"/>
              <a:gd name="connsiteY90" fmla="*/ 840661 h 2263881"/>
              <a:gd name="connsiteX91" fmla="*/ 3023419 w 6349181"/>
              <a:gd name="connsiteY91" fmla="*/ 825913 h 2263881"/>
              <a:gd name="connsiteX92" fmla="*/ 3001297 w 6349181"/>
              <a:gd name="connsiteY92" fmla="*/ 818539 h 2263881"/>
              <a:gd name="connsiteX93" fmla="*/ 2964426 w 6349181"/>
              <a:gd name="connsiteY93" fmla="*/ 796416 h 2263881"/>
              <a:gd name="connsiteX94" fmla="*/ 2905432 w 6349181"/>
              <a:gd name="connsiteY94" fmla="*/ 752171 h 2263881"/>
              <a:gd name="connsiteX95" fmla="*/ 2824316 w 6349181"/>
              <a:gd name="connsiteY95" fmla="*/ 730048 h 2263881"/>
              <a:gd name="connsiteX96" fmla="*/ 2787445 w 6349181"/>
              <a:gd name="connsiteY96" fmla="*/ 693177 h 2263881"/>
              <a:gd name="connsiteX97" fmla="*/ 2780071 w 6349181"/>
              <a:gd name="connsiteY97" fmla="*/ 671055 h 2263881"/>
              <a:gd name="connsiteX98" fmla="*/ 2757948 w 6349181"/>
              <a:gd name="connsiteY98" fmla="*/ 663681 h 2263881"/>
              <a:gd name="connsiteX99" fmla="*/ 2721077 w 6349181"/>
              <a:gd name="connsiteY99" fmla="*/ 619435 h 2263881"/>
              <a:gd name="connsiteX100" fmla="*/ 2706329 w 6349181"/>
              <a:gd name="connsiteY100" fmla="*/ 597313 h 2263881"/>
              <a:gd name="connsiteX101" fmla="*/ 2662084 w 6349181"/>
              <a:gd name="connsiteY101" fmla="*/ 582565 h 2263881"/>
              <a:gd name="connsiteX102" fmla="*/ 2639961 w 6349181"/>
              <a:gd name="connsiteY102" fmla="*/ 575190 h 2263881"/>
              <a:gd name="connsiteX103" fmla="*/ 2595716 w 6349181"/>
              <a:gd name="connsiteY103" fmla="*/ 553068 h 2263881"/>
              <a:gd name="connsiteX104" fmla="*/ 2580968 w 6349181"/>
              <a:gd name="connsiteY104" fmla="*/ 538319 h 2263881"/>
              <a:gd name="connsiteX105" fmla="*/ 2558845 w 6349181"/>
              <a:gd name="connsiteY105" fmla="*/ 530945 h 2263881"/>
              <a:gd name="connsiteX106" fmla="*/ 2499852 w 6349181"/>
              <a:gd name="connsiteY106" fmla="*/ 508823 h 2263881"/>
              <a:gd name="connsiteX107" fmla="*/ 2462981 w 6349181"/>
              <a:gd name="connsiteY107" fmla="*/ 479326 h 2263881"/>
              <a:gd name="connsiteX108" fmla="*/ 2381865 w 6349181"/>
              <a:gd name="connsiteY108" fmla="*/ 457203 h 2263881"/>
              <a:gd name="connsiteX109" fmla="*/ 2241755 w 6349181"/>
              <a:gd name="connsiteY109" fmla="*/ 442455 h 2263881"/>
              <a:gd name="connsiteX110" fmla="*/ 2160639 w 6349181"/>
              <a:gd name="connsiteY110" fmla="*/ 427706 h 2263881"/>
              <a:gd name="connsiteX111" fmla="*/ 2116394 w 6349181"/>
              <a:gd name="connsiteY111" fmla="*/ 412958 h 2263881"/>
              <a:gd name="connsiteX112" fmla="*/ 2094271 w 6349181"/>
              <a:gd name="connsiteY112" fmla="*/ 405584 h 2263881"/>
              <a:gd name="connsiteX113" fmla="*/ 2050026 w 6349181"/>
              <a:gd name="connsiteY113" fmla="*/ 398210 h 2263881"/>
              <a:gd name="connsiteX114" fmla="*/ 1932039 w 6349181"/>
              <a:gd name="connsiteY114" fmla="*/ 376087 h 2263881"/>
              <a:gd name="connsiteX115" fmla="*/ 1887794 w 6349181"/>
              <a:gd name="connsiteY115" fmla="*/ 361339 h 2263881"/>
              <a:gd name="connsiteX116" fmla="*/ 1865671 w 6349181"/>
              <a:gd name="connsiteY116" fmla="*/ 353965 h 2263881"/>
              <a:gd name="connsiteX117" fmla="*/ 1806677 w 6349181"/>
              <a:gd name="connsiteY117" fmla="*/ 368713 h 2263881"/>
              <a:gd name="connsiteX118" fmla="*/ 1784555 w 6349181"/>
              <a:gd name="connsiteY118" fmla="*/ 383461 h 2263881"/>
              <a:gd name="connsiteX119" fmla="*/ 1681316 w 6349181"/>
              <a:gd name="connsiteY119" fmla="*/ 368713 h 2263881"/>
              <a:gd name="connsiteX120" fmla="*/ 1614948 w 6349181"/>
              <a:gd name="connsiteY120" fmla="*/ 346590 h 2263881"/>
              <a:gd name="connsiteX121" fmla="*/ 1496961 w 6349181"/>
              <a:gd name="connsiteY121" fmla="*/ 361339 h 2263881"/>
              <a:gd name="connsiteX122" fmla="*/ 1474839 w 6349181"/>
              <a:gd name="connsiteY122" fmla="*/ 376087 h 2263881"/>
              <a:gd name="connsiteX123" fmla="*/ 1445342 w 6349181"/>
              <a:gd name="connsiteY123" fmla="*/ 368713 h 2263881"/>
              <a:gd name="connsiteX124" fmla="*/ 1371600 w 6349181"/>
              <a:gd name="connsiteY124" fmla="*/ 353965 h 2263881"/>
              <a:gd name="connsiteX125" fmla="*/ 1312607 w 6349181"/>
              <a:gd name="connsiteY125" fmla="*/ 376087 h 2263881"/>
              <a:gd name="connsiteX126" fmla="*/ 1268361 w 6349181"/>
              <a:gd name="connsiteY126" fmla="*/ 390835 h 2263881"/>
              <a:gd name="connsiteX127" fmla="*/ 1246239 w 6349181"/>
              <a:gd name="connsiteY127" fmla="*/ 398210 h 2263881"/>
              <a:gd name="connsiteX128" fmla="*/ 1054510 w 6349181"/>
              <a:gd name="connsiteY128" fmla="*/ 390835 h 2263881"/>
              <a:gd name="connsiteX129" fmla="*/ 973394 w 6349181"/>
              <a:gd name="connsiteY129" fmla="*/ 383461 h 2263881"/>
              <a:gd name="connsiteX130" fmla="*/ 929148 w 6349181"/>
              <a:gd name="connsiteY130" fmla="*/ 368713 h 2263881"/>
              <a:gd name="connsiteX131" fmla="*/ 884903 w 6349181"/>
              <a:gd name="connsiteY131" fmla="*/ 280223 h 2263881"/>
              <a:gd name="connsiteX132" fmla="*/ 877529 w 6349181"/>
              <a:gd name="connsiteY132" fmla="*/ 258100 h 2263881"/>
              <a:gd name="connsiteX133" fmla="*/ 870155 w 6349181"/>
              <a:gd name="connsiteY133" fmla="*/ 235977 h 2263881"/>
              <a:gd name="connsiteX134" fmla="*/ 833284 w 6349181"/>
              <a:gd name="connsiteY134" fmla="*/ 199106 h 2263881"/>
              <a:gd name="connsiteX135" fmla="*/ 818536 w 6349181"/>
              <a:gd name="connsiteY135" fmla="*/ 176984 h 2263881"/>
              <a:gd name="connsiteX136" fmla="*/ 693174 w 6349181"/>
              <a:gd name="connsiteY136" fmla="*/ 154861 h 2263881"/>
              <a:gd name="connsiteX137" fmla="*/ 626807 w 6349181"/>
              <a:gd name="connsiteY137" fmla="*/ 132739 h 2263881"/>
              <a:gd name="connsiteX138" fmla="*/ 604684 w 6349181"/>
              <a:gd name="connsiteY138" fmla="*/ 125365 h 2263881"/>
              <a:gd name="connsiteX139" fmla="*/ 575187 w 6349181"/>
              <a:gd name="connsiteY139" fmla="*/ 95868 h 2263881"/>
              <a:gd name="connsiteX140" fmla="*/ 560439 w 6349181"/>
              <a:gd name="connsiteY140" fmla="*/ 81119 h 2263881"/>
              <a:gd name="connsiteX141" fmla="*/ 516194 w 6349181"/>
              <a:gd name="connsiteY141" fmla="*/ 66371 h 2263881"/>
              <a:gd name="connsiteX142" fmla="*/ 486697 w 6349181"/>
              <a:gd name="connsiteY142" fmla="*/ 36874 h 2263881"/>
              <a:gd name="connsiteX143" fmla="*/ 442452 w 6349181"/>
              <a:gd name="connsiteY143" fmla="*/ 22126 h 2263881"/>
              <a:gd name="connsiteX144" fmla="*/ 420329 w 6349181"/>
              <a:gd name="connsiteY144" fmla="*/ 14752 h 2263881"/>
              <a:gd name="connsiteX145" fmla="*/ 390832 w 6349181"/>
              <a:gd name="connsiteY145" fmla="*/ 7377 h 2263881"/>
              <a:gd name="connsiteX146" fmla="*/ 346587 w 6349181"/>
              <a:gd name="connsiteY146" fmla="*/ 22126 h 2263881"/>
              <a:gd name="connsiteX147" fmla="*/ 302342 w 6349181"/>
              <a:gd name="connsiteY147" fmla="*/ 14752 h 2263881"/>
              <a:gd name="connsiteX148" fmla="*/ 272845 w 6349181"/>
              <a:gd name="connsiteY148" fmla="*/ 7377 h 2263881"/>
              <a:gd name="connsiteX149" fmla="*/ 221226 w 6349181"/>
              <a:gd name="connsiteY149" fmla="*/ 3 h 2263881"/>
              <a:gd name="connsiteX150" fmla="*/ 81116 w 6349181"/>
              <a:gd name="connsiteY150" fmla="*/ 14752 h 2263881"/>
              <a:gd name="connsiteX151" fmla="*/ 58994 w 6349181"/>
              <a:gd name="connsiteY151" fmla="*/ 29500 h 2263881"/>
              <a:gd name="connsiteX152" fmla="*/ 36871 w 6349181"/>
              <a:gd name="connsiteY152" fmla="*/ 73745 h 2263881"/>
              <a:gd name="connsiteX153" fmla="*/ 14748 w 6349181"/>
              <a:gd name="connsiteY153" fmla="*/ 110616 h 2263881"/>
              <a:gd name="connsiteX154" fmla="*/ 0 w 6349181"/>
              <a:gd name="connsiteY154" fmla="*/ 140113 h 226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6349181" h="2263881">
                <a:moveTo>
                  <a:pt x="6349181" y="1961539"/>
                </a:moveTo>
                <a:cubicBezTo>
                  <a:pt x="6336891" y="1968913"/>
                  <a:pt x="6325408" y="1977840"/>
                  <a:pt x="6312310" y="1983661"/>
                </a:cubicBezTo>
                <a:cubicBezTo>
                  <a:pt x="6303049" y="1987777"/>
                  <a:pt x="6290727" y="1984704"/>
                  <a:pt x="6282813" y="1991035"/>
                </a:cubicBezTo>
                <a:cubicBezTo>
                  <a:pt x="6276743" y="1995891"/>
                  <a:pt x="6277897" y="2005784"/>
                  <a:pt x="6275439" y="2013158"/>
                </a:cubicBezTo>
                <a:cubicBezTo>
                  <a:pt x="6272981" y="2040197"/>
                  <a:pt x="6274170" y="2067819"/>
                  <a:pt x="6268065" y="2094274"/>
                </a:cubicBezTo>
                <a:cubicBezTo>
                  <a:pt x="6266502" y="2101049"/>
                  <a:pt x="6256893" y="2103061"/>
                  <a:pt x="6253316" y="2109023"/>
                </a:cubicBezTo>
                <a:cubicBezTo>
                  <a:pt x="6199533" y="2198660"/>
                  <a:pt x="6290983" y="2071159"/>
                  <a:pt x="6231194" y="2145894"/>
                </a:cubicBezTo>
                <a:cubicBezTo>
                  <a:pt x="6225658" y="2152815"/>
                  <a:pt x="6223961" y="2163319"/>
                  <a:pt x="6216445" y="2168016"/>
                </a:cubicBezTo>
                <a:cubicBezTo>
                  <a:pt x="6203262" y="2176255"/>
                  <a:pt x="6185135" y="2174142"/>
                  <a:pt x="6172200" y="2182765"/>
                </a:cubicBezTo>
                <a:cubicBezTo>
                  <a:pt x="6141644" y="2203134"/>
                  <a:pt x="6158675" y="2195363"/>
                  <a:pt x="6120581" y="2204887"/>
                </a:cubicBezTo>
                <a:cubicBezTo>
                  <a:pt x="6038686" y="2195788"/>
                  <a:pt x="6034582" y="2191475"/>
                  <a:pt x="5936226" y="2204887"/>
                </a:cubicBezTo>
                <a:cubicBezTo>
                  <a:pt x="5920822" y="2206987"/>
                  <a:pt x="5907063" y="2215864"/>
                  <a:pt x="5891981" y="2219635"/>
                </a:cubicBezTo>
                <a:lnTo>
                  <a:pt x="5862484" y="2227010"/>
                </a:lnTo>
                <a:cubicBezTo>
                  <a:pt x="5827424" y="2250382"/>
                  <a:pt x="5848772" y="2238954"/>
                  <a:pt x="5796116" y="2256506"/>
                </a:cubicBezTo>
                <a:lnTo>
                  <a:pt x="5773994" y="2263881"/>
                </a:lnTo>
                <a:cubicBezTo>
                  <a:pt x="5759245" y="2261423"/>
                  <a:pt x="5744550" y="2258621"/>
                  <a:pt x="5729748" y="2256506"/>
                </a:cubicBezTo>
                <a:cubicBezTo>
                  <a:pt x="5710130" y="2253703"/>
                  <a:pt x="5690253" y="2252677"/>
                  <a:pt x="5670755" y="2249132"/>
                </a:cubicBezTo>
                <a:cubicBezTo>
                  <a:pt x="5663107" y="2247742"/>
                  <a:pt x="5656254" y="2243282"/>
                  <a:pt x="5648632" y="2241758"/>
                </a:cubicBezTo>
                <a:cubicBezTo>
                  <a:pt x="5631588" y="2238349"/>
                  <a:pt x="5614299" y="2236203"/>
                  <a:pt x="5597013" y="2234384"/>
                </a:cubicBezTo>
                <a:cubicBezTo>
                  <a:pt x="5567577" y="2231286"/>
                  <a:pt x="5538020" y="2229468"/>
                  <a:pt x="5508523" y="2227010"/>
                </a:cubicBezTo>
                <a:cubicBezTo>
                  <a:pt x="5488538" y="2223012"/>
                  <a:pt x="5463996" y="2222970"/>
                  <a:pt x="5449529" y="2204887"/>
                </a:cubicBezTo>
                <a:cubicBezTo>
                  <a:pt x="5444673" y="2198817"/>
                  <a:pt x="5446673" y="2189090"/>
                  <a:pt x="5442155" y="2182765"/>
                </a:cubicBezTo>
                <a:cubicBezTo>
                  <a:pt x="5434073" y="2171450"/>
                  <a:pt x="5422490" y="2163100"/>
                  <a:pt x="5412658" y="2153268"/>
                </a:cubicBezTo>
                <a:lnTo>
                  <a:pt x="5383161" y="2123771"/>
                </a:lnTo>
                <a:cubicBezTo>
                  <a:pt x="5375787" y="2118855"/>
                  <a:pt x="5367959" y="2114559"/>
                  <a:pt x="5361039" y="2109023"/>
                </a:cubicBezTo>
                <a:cubicBezTo>
                  <a:pt x="5355610" y="2104680"/>
                  <a:pt x="5352252" y="2097851"/>
                  <a:pt x="5346290" y="2094274"/>
                </a:cubicBezTo>
                <a:cubicBezTo>
                  <a:pt x="5339625" y="2090275"/>
                  <a:pt x="5331120" y="2090376"/>
                  <a:pt x="5324168" y="2086900"/>
                </a:cubicBezTo>
                <a:cubicBezTo>
                  <a:pt x="5316241" y="2082937"/>
                  <a:pt x="5308774" y="2077920"/>
                  <a:pt x="5302045" y="2072152"/>
                </a:cubicBezTo>
                <a:cubicBezTo>
                  <a:pt x="5291487" y="2063103"/>
                  <a:pt x="5285739" y="2047052"/>
                  <a:pt x="5272548" y="2042655"/>
                </a:cubicBezTo>
                <a:lnTo>
                  <a:pt x="5228303" y="2027906"/>
                </a:lnTo>
                <a:lnTo>
                  <a:pt x="5206181" y="2020532"/>
                </a:lnTo>
                <a:lnTo>
                  <a:pt x="5184058" y="2013158"/>
                </a:lnTo>
                <a:cubicBezTo>
                  <a:pt x="5176684" y="2008242"/>
                  <a:pt x="5170035" y="2002009"/>
                  <a:pt x="5161936" y="1998410"/>
                </a:cubicBezTo>
                <a:cubicBezTo>
                  <a:pt x="5126876" y="1982828"/>
                  <a:pt x="5110549" y="1982471"/>
                  <a:pt x="5073445" y="1976287"/>
                </a:cubicBezTo>
                <a:cubicBezTo>
                  <a:pt x="5066071" y="1968913"/>
                  <a:pt x="5057108" y="1962842"/>
                  <a:pt x="5051323" y="1954165"/>
                </a:cubicBezTo>
                <a:cubicBezTo>
                  <a:pt x="5036057" y="1931267"/>
                  <a:pt x="5054061" y="1929808"/>
                  <a:pt x="5029200" y="1909919"/>
                </a:cubicBezTo>
                <a:cubicBezTo>
                  <a:pt x="5021485" y="1903747"/>
                  <a:pt x="4972296" y="1895741"/>
                  <a:pt x="4970207" y="1895171"/>
                </a:cubicBezTo>
                <a:cubicBezTo>
                  <a:pt x="4872452" y="1868511"/>
                  <a:pt x="4989092" y="1885280"/>
                  <a:pt x="4830097" y="1873048"/>
                </a:cubicBezTo>
                <a:lnTo>
                  <a:pt x="4763729" y="1850926"/>
                </a:lnTo>
                <a:lnTo>
                  <a:pt x="4741607" y="1843552"/>
                </a:lnTo>
                <a:cubicBezTo>
                  <a:pt x="4736691" y="1838636"/>
                  <a:pt x="4732895" y="1832253"/>
                  <a:pt x="4726858" y="1828803"/>
                </a:cubicBezTo>
                <a:cubicBezTo>
                  <a:pt x="4682321" y="1803354"/>
                  <a:pt x="4674660" y="1815588"/>
                  <a:pt x="4616245" y="1821429"/>
                </a:cubicBezTo>
                <a:cubicBezTo>
                  <a:pt x="4599039" y="1818971"/>
                  <a:pt x="4581670" y="1817464"/>
                  <a:pt x="4564626" y="1814055"/>
                </a:cubicBezTo>
                <a:cubicBezTo>
                  <a:pt x="4557004" y="1812531"/>
                  <a:pt x="4550223" y="1807589"/>
                  <a:pt x="4542503" y="1806681"/>
                </a:cubicBezTo>
                <a:cubicBezTo>
                  <a:pt x="4508239" y="1802650"/>
                  <a:pt x="4473678" y="1801764"/>
                  <a:pt x="4439265" y="1799306"/>
                </a:cubicBezTo>
                <a:cubicBezTo>
                  <a:pt x="4431891" y="1796848"/>
                  <a:pt x="4423212" y="1796788"/>
                  <a:pt x="4417142" y="1791932"/>
                </a:cubicBezTo>
                <a:cubicBezTo>
                  <a:pt x="4386992" y="1767812"/>
                  <a:pt x="4417718" y="1773105"/>
                  <a:pt x="4387645" y="1755061"/>
                </a:cubicBezTo>
                <a:cubicBezTo>
                  <a:pt x="4380980" y="1751062"/>
                  <a:pt x="4372897" y="1750145"/>
                  <a:pt x="4365523" y="1747687"/>
                </a:cubicBezTo>
                <a:cubicBezTo>
                  <a:pt x="4328149" y="1710316"/>
                  <a:pt x="4376519" y="1754286"/>
                  <a:pt x="4328652" y="1725565"/>
                </a:cubicBezTo>
                <a:cubicBezTo>
                  <a:pt x="4314955" y="1717347"/>
                  <a:pt x="4308430" y="1700288"/>
                  <a:pt x="4299155" y="1688694"/>
                </a:cubicBezTo>
                <a:cubicBezTo>
                  <a:pt x="4294812" y="1683265"/>
                  <a:pt x="4289323" y="1678861"/>
                  <a:pt x="4284407" y="1673945"/>
                </a:cubicBezTo>
                <a:cubicBezTo>
                  <a:pt x="4281575" y="1656956"/>
                  <a:pt x="4278734" y="1625729"/>
                  <a:pt x="4269658" y="1607577"/>
                </a:cubicBezTo>
                <a:cubicBezTo>
                  <a:pt x="4265695" y="1599650"/>
                  <a:pt x="4261830" y="1590991"/>
                  <a:pt x="4254910" y="1585455"/>
                </a:cubicBezTo>
                <a:cubicBezTo>
                  <a:pt x="4248840" y="1580599"/>
                  <a:pt x="4240161" y="1580539"/>
                  <a:pt x="4232787" y="1578081"/>
                </a:cubicBezTo>
                <a:cubicBezTo>
                  <a:pt x="4227871" y="1573165"/>
                  <a:pt x="4221616" y="1569294"/>
                  <a:pt x="4218039" y="1563332"/>
                </a:cubicBezTo>
                <a:cubicBezTo>
                  <a:pt x="4213084" y="1555073"/>
                  <a:pt x="4205217" y="1518138"/>
                  <a:pt x="4203290" y="1511713"/>
                </a:cubicBezTo>
                <a:cubicBezTo>
                  <a:pt x="4198823" y="1496823"/>
                  <a:pt x="4201477" y="1476092"/>
                  <a:pt x="4188542" y="1467468"/>
                </a:cubicBezTo>
                <a:lnTo>
                  <a:pt x="4166419" y="1452719"/>
                </a:lnTo>
                <a:cubicBezTo>
                  <a:pt x="4163961" y="1445345"/>
                  <a:pt x="4163044" y="1437262"/>
                  <a:pt x="4159045" y="1430597"/>
                </a:cubicBezTo>
                <a:cubicBezTo>
                  <a:pt x="4155468" y="1424635"/>
                  <a:pt x="4147406" y="1422067"/>
                  <a:pt x="4144297" y="1415848"/>
                </a:cubicBezTo>
                <a:cubicBezTo>
                  <a:pt x="4137345" y="1401943"/>
                  <a:pt x="4142483" y="1380226"/>
                  <a:pt x="4129548" y="1371603"/>
                </a:cubicBezTo>
                <a:cubicBezTo>
                  <a:pt x="4122174" y="1366687"/>
                  <a:pt x="4115525" y="1360454"/>
                  <a:pt x="4107426" y="1356855"/>
                </a:cubicBezTo>
                <a:cubicBezTo>
                  <a:pt x="4093220" y="1350541"/>
                  <a:pt x="4077929" y="1347022"/>
                  <a:pt x="4063181" y="1342106"/>
                </a:cubicBezTo>
                <a:cubicBezTo>
                  <a:pt x="4010658" y="1324598"/>
                  <a:pt x="4048791" y="1335327"/>
                  <a:pt x="3945194" y="1327358"/>
                </a:cubicBezTo>
                <a:cubicBezTo>
                  <a:pt x="3930445" y="1322442"/>
                  <a:pt x="3905864" y="1327359"/>
                  <a:pt x="3900948" y="1312610"/>
                </a:cubicBezTo>
                <a:cubicBezTo>
                  <a:pt x="3891116" y="1283113"/>
                  <a:pt x="3900948" y="1292945"/>
                  <a:pt x="3871452" y="1283113"/>
                </a:cubicBezTo>
                <a:cubicBezTo>
                  <a:pt x="3868994" y="1275739"/>
                  <a:pt x="3868933" y="1267060"/>
                  <a:pt x="3864077" y="1260990"/>
                </a:cubicBezTo>
                <a:cubicBezTo>
                  <a:pt x="3848903" y="1242023"/>
                  <a:pt x="3826070" y="1244114"/>
                  <a:pt x="3805084" y="1238868"/>
                </a:cubicBezTo>
                <a:cubicBezTo>
                  <a:pt x="3797543" y="1236983"/>
                  <a:pt x="3790335" y="1233952"/>
                  <a:pt x="3782961" y="1231494"/>
                </a:cubicBezTo>
                <a:cubicBezTo>
                  <a:pt x="3768453" y="1221821"/>
                  <a:pt x="3756595" y="1216004"/>
                  <a:pt x="3746090" y="1201997"/>
                </a:cubicBezTo>
                <a:cubicBezTo>
                  <a:pt x="3735455" y="1187817"/>
                  <a:pt x="3733409" y="1163358"/>
                  <a:pt x="3716594" y="1157752"/>
                </a:cubicBezTo>
                <a:cubicBezTo>
                  <a:pt x="3660983" y="1139213"/>
                  <a:pt x="3729534" y="1164221"/>
                  <a:pt x="3672348" y="1135629"/>
                </a:cubicBezTo>
                <a:cubicBezTo>
                  <a:pt x="3665396" y="1132153"/>
                  <a:pt x="3657600" y="1130713"/>
                  <a:pt x="3650226" y="1128255"/>
                </a:cubicBezTo>
                <a:cubicBezTo>
                  <a:pt x="3621419" y="1099448"/>
                  <a:pt x="3651645" y="1125276"/>
                  <a:pt x="3613355" y="1106132"/>
                </a:cubicBezTo>
                <a:cubicBezTo>
                  <a:pt x="3556175" y="1077543"/>
                  <a:pt x="3624714" y="1102545"/>
                  <a:pt x="3569110" y="1084010"/>
                </a:cubicBezTo>
                <a:cubicBezTo>
                  <a:pt x="3564194" y="1079094"/>
                  <a:pt x="3560580" y="1072370"/>
                  <a:pt x="3554361" y="1069261"/>
                </a:cubicBezTo>
                <a:cubicBezTo>
                  <a:pt x="3540456" y="1062309"/>
                  <a:pt x="3510116" y="1054513"/>
                  <a:pt x="3510116" y="1054513"/>
                </a:cubicBezTo>
                <a:cubicBezTo>
                  <a:pt x="3507658" y="1047139"/>
                  <a:pt x="3508238" y="1037886"/>
                  <a:pt x="3502742" y="1032390"/>
                </a:cubicBezTo>
                <a:cubicBezTo>
                  <a:pt x="3497246" y="1026894"/>
                  <a:pt x="3488160" y="1026901"/>
                  <a:pt x="3480619" y="1025016"/>
                </a:cubicBezTo>
                <a:cubicBezTo>
                  <a:pt x="3460006" y="1019863"/>
                  <a:pt x="3419227" y="1013555"/>
                  <a:pt x="3399503" y="1010268"/>
                </a:cubicBezTo>
                <a:cubicBezTo>
                  <a:pt x="3318822" y="983374"/>
                  <a:pt x="3441032" y="1026267"/>
                  <a:pt x="3355258" y="988145"/>
                </a:cubicBezTo>
                <a:cubicBezTo>
                  <a:pt x="3341052" y="981831"/>
                  <a:pt x="3325761" y="978313"/>
                  <a:pt x="3311013" y="973397"/>
                </a:cubicBezTo>
                <a:lnTo>
                  <a:pt x="3266768" y="958648"/>
                </a:lnTo>
                <a:cubicBezTo>
                  <a:pt x="3259394" y="956190"/>
                  <a:pt x="3252312" y="952552"/>
                  <a:pt x="3244645" y="951274"/>
                </a:cubicBezTo>
                <a:lnTo>
                  <a:pt x="3200400" y="943900"/>
                </a:lnTo>
                <a:cubicBezTo>
                  <a:pt x="3193026" y="938984"/>
                  <a:pt x="3184544" y="935419"/>
                  <a:pt x="3178277" y="929152"/>
                </a:cubicBezTo>
                <a:cubicBezTo>
                  <a:pt x="3172010" y="922885"/>
                  <a:pt x="3170450" y="912566"/>
                  <a:pt x="3163529" y="907029"/>
                </a:cubicBezTo>
                <a:cubicBezTo>
                  <a:pt x="3158720" y="903182"/>
                  <a:pt x="3113837" y="892763"/>
                  <a:pt x="3111910" y="892281"/>
                </a:cubicBezTo>
                <a:cubicBezTo>
                  <a:pt x="3106994" y="887365"/>
                  <a:pt x="3102590" y="881875"/>
                  <a:pt x="3097161" y="877532"/>
                </a:cubicBezTo>
                <a:cubicBezTo>
                  <a:pt x="3090241" y="871996"/>
                  <a:pt x="3080575" y="869704"/>
                  <a:pt x="3075039" y="862784"/>
                </a:cubicBezTo>
                <a:cubicBezTo>
                  <a:pt x="3070183" y="856714"/>
                  <a:pt x="3073990" y="845179"/>
                  <a:pt x="3067665" y="840661"/>
                </a:cubicBezTo>
                <a:cubicBezTo>
                  <a:pt x="3055014" y="831625"/>
                  <a:pt x="3038168" y="830829"/>
                  <a:pt x="3023419" y="825913"/>
                </a:cubicBezTo>
                <a:lnTo>
                  <a:pt x="3001297" y="818539"/>
                </a:lnTo>
                <a:cubicBezTo>
                  <a:pt x="2963928" y="781170"/>
                  <a:pt x="3012287" y="825132"/>
                  <a:pt x="2964426" y="796416"/>
                </a:cubicBezTo>
                <a:cubicBezTo>
                  <a:pt x="2929328" y="775358"/>
                  <a:pt x="2975386" y="769659"/>
                  <a:pt x="2905432" y="752171"/>
                </a:cubicBezTo>
                <a:cubicBezTo>
                  <a:pt x="2838898" y="735538"/>
                  <a:pt x="2865668" y="743833"/>
                  <a:pt x="2824316" y="730048"/>
                </a:cubicBezTo>
                <a:cubicBezTo>
                  <a:pt x="2812026" y="717758"/>
                  <a:pt x="2792941" y="709666"/>
                  <a:pt x="2787445" y="693177"/>
                </a:cubicBezTo>
                <a:cubicBezTo>
                  <a:pt x="2784987" y="685803"/>
                  <a:pt x="2785567" y="676551"/>
                  <a:pt x="2780071" y="671055"/>
                </a:cubicBezTo>
                <a:cubicBezTo>
                  <a:pt x="2774574" y="665559"/>
                  <a:pt x="2765322" y="666139"/>
                  <a:pt x="2757948" y="663681"/>
                </a:cubicBezTo>
                <a:cubicBezTo>
                  <a:pt x="2721335" y="608760"/>
                  <a:pt x="2768388" y="676208"/>
                  <a:pt x="2721077" y="619435"/>
                </a:cubicBezTo>
                <a:cubicBezTo>
                  <a:pt x="2715403" y="612627"/>
                  <a:pt x="2713844" y="602010"/>
                  <a:pt x="2706329" y="597313"/>
                </a:cubicBezTo>
                <a:cubicBezTo>
                  <a:pt x="2693146" y="589074"/>
                  <a:pt x="2676832" y="587481"/>
                  <a:pt x="2662084" y="582565"/>
                </a:cubicBezTo>
                <a:cubicBezTo>
                  <a:pt x="2654710" y="580107"/>
                  <a:pt x="2646429" y="579502"/>
                  <a:pt x="2639961" y="575190"/>
                </a:cubicBezTo>
                <a:cubicBezTo>
                  <a:pt x="2611371" y="556130"/>
                  <a:pt x="2626247" y="563244"/>
                  <a:pt x="2595716" y="553068"/>
                </a:cubicBezTo>
                <a:cubicBezTo>
                  <a:pt x="2590800" y="548152"/>
                  <a:pt x="2586930" y="541896"/>
                  <a:pt x="2580968" y="538319"/>
                </a:cubicBezTo>
                <a:cubicBezTo>
                  <a:pt x="2574303" y="534320"/>
                  <a:pt x="2566123" y="533674"/>
                  <a:pt x="2558845" y="530945"/>
                </a:cubicBezTo>
                <a:cubicBezTo>
                  <a:pt x="2488294" y="504489"/>
                  <a:pt x="2550071" y="525563"/>
                  <a:pt x="2499852" y="508823"/>
                </a:cubicBezTo>
                <a:cubicBezTo>
                  <a:pt x="2487594" y="496565"/>
                  <a:pt x="2479725" y="486768"/>
                  <a:pt x="2462981" y="479326"/>
                </a:cubicBezTo>
                <a:cubicBezTo>
                  <a:pt x="2441545" y="469799"/>
                  <a:pt x="2406005" y="460220"/>
                  <a:pt x="2381865" y="457203"/>
                </a:cubicBezTo>
                <a:cubicBezTo>
                  <a:pt x="2335266" y="451378"/>
                  <a:pt x="2288458" y="447371"/>
                  <a:pt x="2241755" y="442455"/>
                </a:cubicBezTo>
                <a:cubicBezTo>
                  <a:pt x="2181206" y="422273"/>
                  <a:pt x="2277378" y="452722"/>
                  <a:pt x="2160639" y="427706"/>
                </a:cubicBezTo>
                <a:cubicBezTo>
                  <a:pt x="2145438" y="424449"/>
                  <a:pt x="2131142" y="417874"/>
                  <a:pt x="2116394" y="412958"/>
                </a:cubicBezTo>
                <a:cubicBezTo>
                  <a:pt x="2109020" y="410500"/>
                  <a:pt x="2101938" y="406862"/>
                  <a:pt x="2094271" y="405584"/>
                </a:cubicBezTo>
                <a:lnTo>
                  <a:pt x="2050026" y="398210"/>
                </a:lnTo>
                <a:cubicBezTo>
                  <a:pt x="1996629" y="362611"/>
                  <a:pt x="2053402" y="395249"/>
                  <a:pt x="1932039" y="376087"/>
                </a:cubicBezTo>
                <a:cubicBezTo>
                  <a:pt x="1916683" y="373662"/>
                  <a:pt x="1902542" y="366255"/>
                  <a:pt x="1887794" y="361339"/>
                </a:cubicBezTo>
                <a:lnTo>
                  <a:pt x="1865671" y="353965"/>
                </a:lnTo>
                <a:cubicBezTo>
                  <a:pt x="1851648" y="356769"/>
                  <a:pt x="1821793" y="361155"/>
                  <a:pt x="1806677" y="368713"/>
                </a:cubicBezTo>
                <a:cubicBezTo>
                  <a:pt x="1798750" y="372676"/>
                  <a:pt x="1791929" y="378545"/>
                  <a:pt x="1784555" y="383461"/>
                </a:cubicBezTo>
                <a:cubicBezTo>
                  <a:pt x="1771552" y="382161"/>
                  <a:pt x="1705722" y="379173"/>
                  <a:pt x="1681316" y="368713"/>
                </a:cubicBezTo>
                <a:cubicBezTo>
                  <a:pt x="1615328" y="340433"/>
                  <a:pt x="1720954" y="364259"/>
                  <a:pt x="1614948" y="346590"/>
                </a:cubicBezTo>
                <a:cubicBezTo>
                  <a:pt x="1596656" y="347997"/>
                  <a:pt x="1528794" y="345423"/>
                  <a:pt x="1496961" y="361339"/>
                </a:cubicBezTo>
                <a:cubicBezTo>
                  <a:pt x="1489034" y="365302"/>
                  <a:pt x="1482213" y="371171"/>
                  <a:pt x="1474839" y="376087"/>
                </a:cubicBezTo>
                <a:cubicBezTo>
                  <a:pt x="1465007" y="373629"/>
                  <a:pt x="1455313" y="370526"/>
                  <a:pt x="1445342" y="368713"/>
                </a:cubicBezTo>
                <a:cubicBezTo>
                  <a:pt x="1370775" y="355156"/>
                  <a:pt x="1417033" y="369109"/>
                  <a:pt x="1371600" y="353965"/>
                </a:cubicBezTo>
                <a:cubicBezTo>
                  <a:pt x="1305850" y="375881"/>
                  <a:pt x="1409601" y="340817"/>
                  <a:pt x="1312607" y="376087"/>
                </a:cubicBezTo>
                <a:cubicBezTo>
                  <a:pt x="1297997" y="381400"/>
                  <a:pt x="1283110" y="385919"/>
                  <a:pt x="1268361" y="390835"/>
                </a:cubicBezTo>
                <a:lnTo>
                  <a:pt x="1246239" y="398210"/>
                </a:lnTo>
                <a:lnTo>
                  <a:pt x="1054510" y="390835"/>
                </a:lnTo>
                <a:cubicBezTo>
                  <a:pt x="1027399" y="389370"/>
                  <a:pt x="1000131" y="388179"/>
                  <a:pt x="973394" y="383461"/>
                </a:cubicBezTo>
                <a:cubicBezTo>
                  <a:pt x="958084" y="380759"/>
                  <a:pt x="929148" y="368713"/>
                  <a:pt x="929148" y="368713"/>
                </a:cubicBezTo>
                <a:cubicBezTo>
                  <a:pt x="891030" y="311535"/>
                  <a:pt x="905256" y="341282"/>
                  <a:pt x="884903" y="280223"/>
                </a:cubicBezTo>
                <a:lnTo>
                  <a:pt x="877529" y="258100"/>
                </a:lnTo>
                <a:cubicBezTo>
                  <a:pt x="875071" y="250726"/>
                  <a:pt x="875651" y="241473"/>
                  <a:pt x="870155" y="235977"/>
                </a:cubicBezTo>
                <a:cubicBezTo>
                  <a:pt x="857865" y="223687"/>
                  <a:pt x="842925" y="213568"/>
                  <a:pt x="833284" y="199106"/>
                </a:cubicBezTo>
                <a:cubicBezTo>
                  <a:pt x="828368" y="191732"/>
                  <a:pt x="826717" y="180393"/>
                  <a:pt x="818536" y="176984"/>
                </a:cubicBezTo>
                <a:cubicBezTo>
                  <a:pt x="799585" y="169088"/>
                  <a:pt x="719800" y="158665"/>
                  <a:pt x="693174" y="154861"/>
                </a:cubicBezTo>
                <a:lnTo>
                  <a:pt x="626807" y="132739"/>
                </a:lnTo>
                <a:lnTo>
                  <a:pt x="604684" y="125365"/>
                </a:lnTo>
                <a:cubicBezTo>
                  <a:pt x="591574" y="86034"/>
                  <a:pt x="607962" y="115533"/>
                  <a:pt x="575187" y="95868"/>
                </a:cubicBezTo>
                <a:cubicBezTo>
                  <a:pt x="569225" y="92291"/>
                  <a:pt x="566657" y="84228"/>
                  <a:pt x="560439" y="81119"/>
                </a:cubicBezTo>
                <a:cubicBezTo>
                  <a:pt x="546534" y="74166"/>
                  <a:pt x="516194" y="66371"/>
                  <a:pt x="516194" y="66371"/>
                </a:cubicBezTo>
                <a:cubicBezTo>
                  <a:pt x="506362" y="56539"/>
                  <a:pt x="499888" y="41271"/>
                  <a:pt x="486697" y="36874"/>
                </a:cubicBezTo>
                <a:lnTo>
                  <a:pt x="442452" y="22126"/>
                </a:lnTo>
                <a:cubicBezTo>
                  <a:pt x="435078" y="19668"/>
                  <a:pt x="427870" y="16637"/>
                  <a:pt x="420329" y="14752"/>
                </a:cubicBezTo>
                <a:lnTo>
                  <a:pt x="390832" y="7377"/>
                </a:lnTo>
                <a:cubicBezTo>
                  <a:pt x="376084" y="12293"/>
                  <a:pt x="361922" y="24682"/>
                  <a:pt x="346587" y="22126"/>
                </a:cubicBezTo>
                <a:cubicBezTo>
                  <a:pt x="331839" y="19668"/>
                  <a:pt x="317003" y="17684"/>
                  <a:pt x="302342" y="14752"/>
                </a:cubicBezTo>
                <a:cubicBezTo>
                  <a:pt x="292404" y="12764"/>
                  <a:pt x="282817" y="9190"/>
                  <a:pt x="272845" y="7377"/>
                </a:cubicBezTo>
                <a:cubicBezTo>
                  <a:pt x="255744" y="4268"/>
                  <a:pt x="238432" y="2461"/>
                  <a:pt x="221226" y="3"/>
                </a:cubicBezTo>
                <a:cubicBezTo>
                  <a:pt x="210382" y="681"/>
                  <a:pt x="117956" y="-3669"/>
                  <a:pt x="81116" y="14752"/>
                </a:cubicBezTo>
                <a:cubicBezTo>
                  <a:pt x="73189" y="18715"/>
                  <a:pt x="66368" y="24584"/>
                  <a:pt x="58994" y="29500"/>
                </a:cubicBezTo>
                <a:cubicBezTo>
                  <a:pt x="40454" y="85115"/>
                  <a:pt x="65465" y="16556"/>
                  <a:pt x="36871" y="73745"/>
                </a:cubicBezTo>
                <a:cubicBezTo>
                  <a:pt x="17726" y="112035"/>
                  <a:pt x="43555" y="81811"/>
                  <a:pt x="14748" y="110616"/>
                </a:cubicBezTo>
                <a:cubicBezTo>
                  <a:pt x="6275" y="136037"/>
                  <a:pt x="12870" y="127243"/>
                  <a:pt x="0" y="140113"/>
                </a:cubicBez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2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3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3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257 L -0.0059 0.0257 C -0.00781 0.02732 -0.0099 0.02894 -0.01163 0.03102 C -0.01684 0.03681 -0.01268 0.03426 -0.01736 0.03634 C -0.01788 0.03704 -0.01858 0.0375 -0.01893 0.03843 C -0.01979 0.04121 -0.01927 0.04445 -0.02049 0.04722 C -0.02084 0.04792 -0.02153 0.04861 -0.02205 0.04931 C -0.02396 0.05671 -0.02205 0.05509 -0.02622 0.05671 C -0.02674 0.05787 -0.02691 0.05926 -0.02778 0.05996 C -0.02865 0.06088 -0.02986 0.06065 -0.03108 0.06111 C -0.03264 0.06181 -0.0342 0.0625 -0.03577 0.0632 L -0.0382 0.06435 C -0.04167 0.06875 -0.03906 0.06621 -0.04705 0.06759 C -0.04896 0.06783 -0.05087 0.06829 -0.05278 0.06875 C -0.05677 0.06829 -0.06077 0.06806 -0.06493 0.06759 C -0.06563 0.06736 -0.06649 0.06644 -0.06736 0.06644 C -0.07049 0.06644 -0.07379 0.06713 -0.07691 0.06759 C -0.08264 0.06713 -0.0882 0.06736 -0.09393 0.06644 C -0.09566 0.06621 -0.09705 0.06482 -0.09879 0.06435 C -0.10382 0.06273 -0.10087 0.06343 -0.10764 0.06227 C -0.10834 0.06158 -0.1092 0.06088 -0.11007 0.05996 C -0.11059 0.05949 -0.11111 0.05857 -0.11163 0.05787 C -0.1132 0.05625 -0.11511 0.05533 -0.11649 0.05347 C -0.11875 0.05046 -0.11754 0.05209 -0.12049 0.04931 C -0.12188 0.04398 -0.12049 0.0463 -0.12622 0.04398 L -0.12865 0.04283 C -0.13455 0.03496 -0.12535 0.04653 -0.13264 0.03959 C -0.13594 0.03658 -0.1349 0.03519 -0.1382 0.0331 C -0.13976 0.03218 -0.14306 0.03102 -0.14306 0.03102 C -0.14688 0.02755 -0.14462 0.02917 -0.15035 0.02662 L -0.15521 0.02454 C -0.15608 0.02408 -0.15677 0.02361 -0.15764 0.02338 C -0.16493 0.02199 -0.16146 0.02292 -0.16806 0.0213 C -0.16893 0.02107 -0.16979 0.02084 -0.17049 0.02014 C -0.17118 0.01968 -0.17136 0.01852 -0.17205 0.01806 C -0.17344 0.01736 -0.18125 0.01597 -0.18177 0.01597 C -0.18281 0.01574 -0.18403 0.01528 -0.18507 0.01482 C -0.18663 0.01412 -0.1882 0.01296 -0.18993 0.01273 L -0.20278 0.01158 C -0.20938 0.0088 -0.2059 0.00972 -0.2132 0.00834 L -0.21806 0.00625 C -0.21893 0.00602 -0.21962 0.00556 -0.22049 0.00509 L -0.22379 0.00417 C -0.22448 0.00347 -0.22535 0.00255 -0.22622 0.00185 C -0.22778 0.00093 -0.23108 -0.00023 -0.23108 -0.00023 C -0.23559 -0.00949 -0.23004 0.00232 -0.23351 -0.00671 C -0.23386 -0.00787 -0.23455 -0.00879 -0.23507 -0.00995 L -0.23663 -0.01643 C -0.23698 -0.01736 -0.23681 -0.01875 -0.2375 -0.01944 L -0.23906 -0.02176 C -0.23959 -0.02384 -0.24045 -0.02592 -0.24063 -0.02824 C -0.24097 -0.03102 -0.24167 -0.03704 -0.24236 -0.04004 C -0.24254 -0.04097 -0.24288 -0.04213 -0.24306 -0.04329 C -0.24323 -0.04375 -0.24375 -0.05185 -0.24479 -0.05393 C -0.24531 -0.05532 -0.24618 -0.05648 -0.24705 -0.05717 C -0.24861 -0.05833 -0.25035 -0.05856 -0.25191 -0.05926 L -0.25434 -0.06041 L -0.26163 -0.06366 L -0.26406 -0.06481 C -0.26493 -0.06551 -0.26563 -0.06643 -0.26649 -0.0669 C -0.26806 -0.06782 -0.27136 -0.06898 -0.27136 -0.06898 C -0.275 -0.07384 -0.27031 -0.06805 -0.27622 -0.07338 C -0.27674 -0.07384 -0.27709 -0.075 -0.27778 -0.07546 C -0.27934 -0.07639 -0.28264 -0.07754 -0.28264 -0.07754 C -0.28542 -0.08866 -0.28264 -0.08079 -0.28577 -0.08611 C -0.28646 -0.08727 -0.28663 -0.08866 -0.2875 -0.08935 C -0.28889 -0.09074 -0.29236 -0.09166 -0.29236 -0.09166 C -0.29358 -0.09398 -0.29393 -0.09514 -0.29549 -0.09699 C -0.29636 -0.09768 -0.29705 -0.09861 -0.29792 -0.09907 C -0.29931 -0.09977 -0.3007 -0.09977 -0.30191 -0.10023 C -0.30365 -0.10069 -0.30521 -0.10185 -0.30677 -0.10231 C -0.30903 -0.10301 -0.31111 -0.10347 -0.3132 -0.1044 C -0.31406 -0.10486 -0.31493 -0.10532 -0.31563 -0.10555 C -0.31788 -0.10625 -0.31997 -0.10671 -0.32222 -0.10764 L -0.32691 -0.10995 C -0.32778 -0.11018 -0.32847 -0.11088 -0.32934 -0.11088 L -0.33663 -0.11204 C -0.3382 -0.11273 -0.34028 -0.1125 -0.34149 -0.11412 C -0.34254 -0.11551 -0.34323 -0.11782 -0.34479 -0.11852 C -0.34549 -0.11875 -0.34636 -0.11921 -0.34722 -0.11944 C -0.34931 -0.12037 -0.35156 -0.12083 -0.35365 -0.12176 L -0.35608 -0.12268 C -0.35677 -0.12361 -0.35764 -0.12407 -0.35851 -0.125 C -0.35903 -0.12546 -0.35938 -0.12662 -0.36007 -0.12708 C -0.36111 -0.12778 -0.36215 -0.12778 -0.3632 -0.12824 C -0.36406 -0.12893 -0.36476 -0.12963 -0.36563 -0.13032 C -0.36649 -0.13079 -0.36736 -0.13079 -0.36806 -0.13148 C -0.37413 -0.1368 -0.36736 -0.13217 -0.37222 -0.13773 C -0.37361 -0.13958 -0.37691 -0.14213 -0.37691 -0.14213 C -0.37726 -0.14329 -0.37709 -0.14491 -0.37778 -0.14537 C -0.37917 -0.14653 -0.38108 -0.14606 -0.38264 -0.14653 C -0.38351 -0.14676 -0.3842 -0.14722 -0.38507 -0.14745 C -0.38681 -0.14907 -0.38785 -0.14954 -0.38906 -0.15185 C -0.38976 -0.15278 -0.38993 -0.15416 -0.39063 -0.15509 C -0.39149 -0.15602 -0.39688 -0.15717 -0.39722 -0.15717 C -0.39879 -0.15787 -0.40035 -0.15856 -0.40191 -0.15926 L -0.40434 -0.16041 C -0.40469 -0.1625 -0.40573 -0.17083 -0.40677 -0.17222 C -0.40834 -0.1743 -0.41024 -0.17754 -0.4125 -0.1787 C -0.41354 -0.1794 -0.41459 -0.17963 -0.41563 -0.17986 C -0.41788 -0.18032 -0.41997 -0.18055 -0.42222 -0.18079 C -0.42292 -0.18125 -0.42379 -0.18125 -0.42448 -0.18194 C -0.42778 -0.18449 -0.42431 -0.18403 -0.42865 -0.18518 C -0.43229 -0.18611 -0.43993 -0.18727 -0.43993 -0.18727 C -0.44149 -0.18796 -0.44358 -0.18796 -0.44479 -0.18935 C -0.44618 -0.19143 -0.4467 -0.19236 -0.44879 -0.19375 C -0.44948 -0.19421 -0.45035 -0.19444 -0.45122 -0.19491 C -0.4559 -0.20116 -0.45122 -0.19583 -0.46563 -0.19583 C -0.46719 -0.19583 -0.47344 -0.19745 -0.47535 -0.19815 C -0.47761 -0.19884 -0.47969 -0.2 -0.48177 -0.20023 L -0.49948 -0.20231 C -0.50538 -0.20046 -0.50087 -0.20139 -0.5092 -0.20231 C -0.5132 -0.20278 -0.51736 -0.20301 -0.52136 -0.20347 C -0.52222 -0.20416 -0.52292 -0.20509 -0.52379 -0.20555 C -0.52535 -0.20648 -0.52865 -0.20764 -0.52865 -0.20764 C -0.53368 -0.20602 -0.5309 -0.20741 -0.53663 -0.20231 C -0.5375 -0.20162 -0.5382 -0.20023 -0.53906 -0.20023 L -0.55122 -0.19907 C -0.56649 -0.19954 -0.57726 -0.19653 -0.58993 -0.20139 C -0.59063 -0.20162 -0.59149 -0.20208 -0.59236 -0.20231 C -0.59288 -0.20301 -0.59323 -0.20393 -0.59393 -0.20463 C -0.59531 -0.20555 -0.59931 -0.20625 -0.60035 -0.20671 C -0.60313 -0.20764 -0.60278 -0.20787 -0.60521 -0.20995 C -0.60886 -0.21736 -0.6066 -0.21551 -0.61094 -0.21736 C -0.61146 -0.21805 -0.61181 -0.21921 -0.6125 -0.21967 C -0.61406 -0.2206 -0.61563 -0.22106 -0.61736 -0.22176 C -0.62136 -0.22338 -0.61893 -0.22268 -0.62465 -0.22384 C -0.62518 -0.22454 -0.62587 -0.22523 -0.62622 -0.22592 C -0.62674 -0.22754 -0.62709 -0.23356 -0.62934 -0.23472 C -0.6309 -0.23541 -0.63264 -0.23541 -0.6342 -0.23565 C -0.63472 -0.23634 -0.63542 -0.23704 -0.63594 -0.23796 C -0.63646 -0.23889 -0.63681 -0.24028 -0.6375 -0.24097 C -0.6382 -0.2419 -0.63906 -0.2419 -0.63993 -0.24213 C -0.64063 -0.24282 -0.64149 -0.24352 -0.64236 -0.24421 C -0.64288 -0.24491 -0.64323 -0.24606 -0.64393 -0.24653 C -0.64549 -0.24745 -0.64722 -0.24791 -0.64879 -0.24861 L -0.65122 -0.24977 C -0.65191 -0.25 -0.65278 -0.25046 -0.65365 -0.25069 C -0.65521 -0.25116 -0.65677 -0.25139 -0.65851 -0.25185 C -0.6592 -0.25208 -0.66007 -0.25278 -0.66094 -0.25301 C -0.66354 -0.25347 -0.66632 -0.2537 -0.66893 -0.25393 C -0.67014 -0.2544 -0.67518 -0.25602 -0.67622 -0.25602 C -0.6816 -0.25602 -0.68698 -0.25532 -0.69236 -0.25509 C -0.69288 -0.2544 -0.69358 -0.2537 -0.69393 -0.25301 C -0.69514 -0.24954 -0.6941 -0.24375 -0.69792 -0.24213 L -0.70035 -0.24097 L -0.70191 -0.23889 L -0.70191 -0.23889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86" dur="1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611560" y="188640"/>
            <a:ext cx="792088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</a:t>
            </a:r>
            <a:r>
              <a:rPr lang="fr-FR" sz="2400" dirty="0" err="1"/>
              <a:t>Espanole</a:t>
            </a:r>
            <a:r>
              <a:rPr lang="fr-FR" sz="2400" dirty="0"/>
              <a:t> emplacement pour photos et commentaire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2764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611560" y="188640"/>
            <a:ext cx="792088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</a:t>
            </a:r>
            <a:r>
              <a:rPr lang="fr-FR" sz="2400" dirty="0" err="1"/>
              <a:t>Espanole</a:t>
            </a:r>
            <a:r>
              <a:rPr lang="fr-FR" sz="2400" dirty="0"/>
              <a:t> emplacement pour photos et commentaire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2764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611560" y="188640"/>
            <a:ext cx="792088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</a:t>
            </a:r>
            <a:r>
              <a:rPr lang="fr-FR" sz="2400" dirty="0" err="1"/>
              <a:t>Espanole</a:t>
            </a:r>
            <a:r>
              <a:rPr lang="fr-FR" sz="2400" dirty="0"/>
              <a:t> emplacement pour photos et commentaire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2764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611560" y="188640"/>
            <a:ext cx="792088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</a:t>
            </a:r>
            <a:r>
              <a:rPr lang="fr-FR" sz="2400" dirty="0" err="1"/>
              <a:t>Espanole</a:t>
            </a:r>
            <a:r>
              <a:rPr lang="fr-FR" sz="2400" dirty="0"/>
              <a:t> emplacement pour photos et commentaire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2764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128792" cy="555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14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920880" cy="5464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31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00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45FB217-B9DA-4CC4-91D4-65A3EB08D160}"/>
              </a:ext>
            </a:extLst>
          </p:cNvPr>
          <p:cNvSpPr txBox="1"/>
          <p:nvPr/>
        </p:nvSpPr>
        <p:spPr>
          <a:xfrm>
            <a:off x="2087724" y="116632"/>
            <a:ext cx="511256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Avril – Juin 2011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EE4952-06C2-42C3-B06C-6C3F80B3AF5D}"/>
              </a:ext>
            </a:extLst>
          </p:cNvPr>
          <p:cNvSpPr txBox="1"/>
          <p:nvPr/>
        </p:nvSpPr>
        <p:spPr>
          <a:xfrm>
            <a:off x="971600" y="620688"/>
            <a:ext cx="748883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Durée 71 jours - 1400 km. Vue d’ensemble sur le trajet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A80C6B-ACC9-4263-8AE3-E4F77601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50563"/>
            <a:ext cx="7586545" cy="559080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93EE9609-FC50-464F-80AC-F8DD04E0335C}"/>
              </a:ext>
            </a:extLst>
          </p:cNvPr>
          <p:cNvGrpSpPr/>
          <p:nvPr/>
        </p:nvGrpSpPr>
        <p:grpSpPr>
          <a:xfrm>
            <a:off x="4710866" y="3826275"/>
            <a:ext cx="288032" cy="204720"/>
            <a:chOff x="304364" y="1523789"/>
            <a:chExt cx="1426564" cy="1626638"/>
          </a:xfrm>
        </p:grpSpPr>
        <p:sp>
          <p:nvSpPr>
            <p:cNvPr id="14" name="Larme 13">
              <a:extLst>
                <a:ext uri="{FF2B5EF4-FFF2-40B4-BE49-F238E27FC236}">
                  <a16:creationId xmlns:a16="http://schemas.microsoft.com/office/drawing/2014/main" id="{5EC2ADD1-B48C-4F97-AF99-16174616EFFA}"/>
                </a:ext>
              </a:extLst>
            </p:cNvPr>
            <p:cNvSpPr/>
            <p:nvPr/>
          </p:nvSpPr>
          <p:spPr>
            <a:xfrm rot="8867359">
              <a:off x="304364" y="1523789"/>
              <a:ext cx="1426564" cy="1626638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Connecteur 14">
              <a:extLst>
                <a:ext uri="{FF2B5EF4-FFF2-40B4-BE49-F238E27FC236}">
                  <a16:creationId xmlns:a16="http://schemas.microsoft.com/office/drawing/2014/main" id="{64ECB97C-3C14-4238-9837-B5359C8366E5}"/>
                </a:ext>
              </a:extLst>
            </p:cNvPr>
            <p:cNvSpPr/>
            <p:nvPr/>
          </p:nvSpPr>
          <p:spPr>
            <a:xfrm>
              <a:off x="683568" y="2090966"/>
              <a:ext cx="504056" cy="4922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BCC0CB0B-2A29-456B-9C08-E7ADEA48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534"/>
          <a:stretch/>
        </p:blipFill>
        <p:spPr>
          <a:xfrm>
            <a:off x="1131487" y="4913106"/>
            <a:ext cx="430722" cy="8304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48BA171-E68C-434B-A2BD-A22A04DA8E89}"/>
              </a:ext>
            </a:extLst>
          </p:cNvPr>
          <p:cNvSpPr txBox="1"/>
          <p:nvPr/>
        </p:nvSpPr>
        <p:spPr>
          <a:xfrm>
            <a:off x="179513" y="1988840"/>
            <a:ext cx="244827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Départ le 11/04/2011</a:t>
            </a:r>
          </a:p>
          <a:p>
            <a:pPr algn="ctr"/>
            <a:r>
              <a:rPr lang="fr-FR" sz="2000" dirty="0"/>
              <a:t>D’Aulnay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D30D32-E24F-4B20-8FB0-4FC8BA105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3635">
            <a:off x="1304387" y="5564756"/>
            <a:ext cx="177061" cy="3473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1F8829-62A5-49BD-A052-DE105384A1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448"/>
          <a:stretch/>
        </p:blipFill>
        <p:spPr>
          <a:xfrm>
            <a:off x="4731687" y="3156723"/>
            <a:ext cx="374423" cy="6747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91CD79-BB9A-4E12-B202-A5FC4BC98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3635">
            <a:off x="4684414" y="3626345"/>
            <a:ext cx="177061" cy="3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3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5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5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1203 L -0.01389 0.01203 C -0.01458 0.01319 -0.01545 0.01458 -0.01597 0.01597 C -0.01701 0.01875 -0.01562 0.01944 -0.01736 0.02129 C -0.01805 0.02222 -0.01909 0.02291 -0.01996 0.02361 L -0.02118 0.02476 L -0.02257 0.02592 L -0.02396 0.02708 C -0.02413 0.02777 -0.0243 0.02847 -0.02482 0.02893 C -0.02552 0.02986 -0.02639 0.03078 -0.02743 0.03125 C -0.03055 0.03263 -0.02934 0.03171 -0.03142 0.03356 C -0.03159 0.03472 -0.03194 0.03611 -0.03264 0.03703 C -0.0335 0.03796 -0.03524 0.03935 -0.03524 0.03935 C -0.03559 0.0405 -0.03593 0.04166 -0.03611 0.04282 C -0.0368 0.04652 -0.03646 0.0449 -0.03698 0.04814 C -0.03715 0.05023 -0.03732 0.05208 -0.0375 0.05393 C -0.0375 0.05509 -0.03784 0.05601 -0.03784 0.05694 C -0.03784 0.06805 -0.03837 0.0655 -0.03698 0.07106 C -0.0368 0.07407 -0.03663 0.07893 -0.03611 0.08217 C -0.03611 0.08263 -0.03593 0.08333 -0.03576 0.08379 C -0.03559 0.08773 -0.03541 0.09166 -0.03524 0.0956 C -0.03524 0.09722 -0.03524 0.09907 -0.03489 0.10092 C -0.03455 0.10208 -0.0335 0.103 -0.03316 0.10439 L -0.03264 0.10601 C -0.03281 0.10995 -0.03281 0.11388 -0.03316 0.11782 C -0.03316 0.11828 -0.03333 0.11898 -0.0335 0.11944 C -0.03437 0.12083 -0.03507 0.1206 -0.03611 0.12129 C -0.03958 0.12361 -0.03541 0.12152 -0.03889 0.12314 C -0.04027 0.1243 -0.04114 0.12476 -0.04184 0.12777 L -0.04271 0.13125 C -0.04288 0.13171 -0.04288 0.13263 -0.04323 0.13287 L -0.04444 0.13425 C -0.04548 0.13819 -0.04479 0.1368 -0.04618 0.13888 C -0.0467 0.1493 -0.046 0.14513 -0.04757 0.15162 L -0.04843 0.15509 L -0.04896 0.15694 C -0.0493 0.16319 -0.04896 0.16342 -0.04982 0.16759 C -0.04982 0.16805 -0.05 0.16875 -0.05017 0.16921 C -0.05052 0.1699 -0.05104 0.17037 -0.05156 0.17106 C -0.0526 0.17523 -0.05173 0.17361 -0.05364 0.17615 C -0.05382 0.17685 -0.05399 0.17754 -0.05416 0.178 C -0.05468 0.17916 -0.05555 0.18009 -0.0559 0.18148 C -0.05625 0.18263 -0.05625 0.18402 -0.05677 0.18495 C -0.05885 0.18912 -0.05816 0.18726 -0.05902 0.19027 C -0.0592 0.19236 -0.0592 0.19467 -0.05937 0.19675 C -0.05955 0.19791 -0.06024 0.20023 -0.06024 0.20023 C -0.06041 0.20208 -0.06059 0.2037 -0.06076 0.20555 C -0.06076 0.20625 -0.06111 0.20694 -0.06111 0.20787 C -0.06128 0.20949 -0.06128 0.21111 -0.06163 0.2125 C -0.06232 0.2155 -0.06319 0.21574 -0.06475 0.21712 C -0.06736 0.22268 -0.06371 0.21597 -0.06684 0.21944 C -0.06736 0.22013 -0.06771 0.22106 -0.06823 0.22199 C -0.06805 0.22314 -0.06788 0.2243 -0.06771 0.22546 C -0.06771 0.22592 -0.06736 0.22662 -0.06736 0.22708 C -0.06736 0.23194 -0.06753 0.2368 -0.06771 0.24166 C -0.06788 0.24513 -0.06788 0.24467 -0.06909 0.24699 C -0.06944 0.24814 -0.06979 0.2493 -0.06996 0.25046 C -0.06996 0.25069 -0.07048 0.25601 -0.07083 0.25694 C -0.07118 0.25763 -0.0717 0.2581 -0.07222 0.25879 C -0.07274 0.25972 -0.07326 0.26111 -0.07396 0.26226 L -0.07482 0.26388 L -0.07569 0.26574 C -0.07587 0.26643 -0.07621 0.26689 -0.07656 0.26759 C -0.07847 0.27291 -0.0776 0.27083 -0.07916 0.27384 C -0.07934 0.27453 -0.07951 0.275 -0.07951 0.27569 C -0.07968 0.27638 -0.07968 0.27731 -0.08003 0.278 C -0.08073 0.27962 -0.08177 0.28101 -0.08264 0.28263 C -0.08333 0.28379 -0.08402 0.28495 -0.08437 0.28611 C -0.08455 0.2868 -0.08455 0.2875 -0.08489 0.28796 C -0.08524 0.28842 -0.08576 0.28865 -0.08611 0.28912 C -0.09027 0.29259 -0.08663 0.28981 -0.08975 0.29143 C -0.09027 0.29189 -0.0908 0.29236 -0.09149 0.29259 C -0.09236 0.29305 -0.09409 0.29375 -0.09409 0.29375 C -0.096 0.29375 -0.10156 0.29259 -0.10416 0.29375 C -0.10555 0.29444 -0.10538 0.29629 -0.10642 0.29722 C -0.10729 0.29837 -0.10989 0.2993 -0.11076 0.29976 L -0.11337 0.30092 C -0.11389 0.30092 -0.11423 0.30115 -0.11475 0.30138 C -0.11545 0.30208 -0.11614 0.30277 -0.11684 0.30324 C -0.11753 0.3037 -0.11944 0.30416 -0.11996 0.30439 C -0.12118 0.30416 -0.12257 0.30416 -0.12396 0.3037 C -0.12448 0.30347 -0.12465 0.30277 -0.12517 0.30254 C -0.12639 0.30208 -0.1276 0.30208 -0.12864 0.30208 C -0.13003 0.30208 -0.13142 0.30254 -0.13264 0.30254 C -0.14201 0.30347 -0.13819 0.30185 -0.14236 0.3037 C -0.14722 0.30879 -0.14132 0.30231 -0.14496 0.30787 C -0.14635 0.30995 -0.14687 0.30925 -0.14843 0.31087 C -0.14948 0.31157 -0.15017 0.31273 -0.15104 0.31365 C -0.15156 0.31435 -0.15173 0.31527 -0.15243 0.3155 C -0.15382 0.31597 -0.15538 0.31597 -0.15677 0.31597 C -0.15989 0.3162 -0.16284 0.31643 -0.16597 0.31666 C -0.17205 0.31805 -0.16458 0.31666 -0.17309 0.31666 C -0.17343 0.31666 -0.17639 0.31759 -0.17691 0.31782 C -0.1783 0.31828 -0.17951 0.31898 -0.1809 0.31944 L -0.18229 0.32013 C -0.18455 0.3199 -0.18698 0.3199 -0.18923 0.31944 C -0.18993 0.31944 -0.19045 0.31898 -0.19097 0.31898 C -0.19184 0.31898 -0.19271 0.31944 -0.19357 0.31944 C -0.19843 0.32037 -0.19566 0.31967 -0.19896 0.32083 C -0.20104 0.3206 -0.2033 0.3206 -0.20555 0.32013 C -0.20642 0.3199 -0.20729 0.31944 -0.20816 0.31898 C -0.2085 0.31875 -0.20902 0.31875 -0.20937 0.31828 C -0.20989 0.31805 -0.21024 0.31736 -0.21076 0.31712 C -0.21354 0.31643 -0.21632 0.31666 -0.21909 0.31597 C -0.22135 0.3155 -0.22343 0.31481 -0.22569 0.31435 C -0.2283 0.3125 -0.22673 0.31342 -0.23003 0.31203 C -0.23055 0.3118 -0.2309 0.31134 -0.23142 0.31134 L -0.23663 0.31087 C -0.2375 0.31018 -0.23837 0.30925 -0.23923 0.30902 C -0.24045 0.30856 -0.24201 0.30902 -0.24323 0.30833 C -0.24375 0.3081 -0.24392 0.30717 -0.24444 0.30671 C -0.24496 0.30625 -0.24566 0.30625 -0.24635 0.30601 C -0.2467 0.30578 -0.24705 0.30532 -0.24757 0.30486 C -0.24843 0.30439 -0.25017 0.3037 -0.25017 0.3037 C -0.25364 0.30393 -0.25729 0.3037 -0.26076 0.30439 C -0.26128 0.30439 -0.26111 0.30555 -0.26111 0.30601 C -0.26128 0.30717 -0.26146 0.3081 -0.26163 0.30902 C -0.2618 0.30972 -0.26163 0.31041 -0.26198 0.31087 C -0.26302 0.31134 -0.26406 0.31111 -0.2651 0.31134 C -0.2658 0.31157 -0.26632 0.3118 -0.26684 0.31203 C -0.26736 0.31226 -0.26771 0.31296 -0.26823 0.31319 C -0.26892 0.31342 -0.26962 0.31342 -0.27031 0.31365 C -0.27083 0.31388 -0.27135 0.31412 -0.2717 0.31435 C -0.27309 0.31412 -0.2743 0.31412 -0.27569 0.31365 C -0.27777 0.31319 -0.27882 0.31273 -0.28055 0.31203 C -0.28073 0.31157 -0.2809 0.31111 -0.28142 0.31087 C -0.28194 0.31041 -0.28246 0.31041 -0.28316 0.31018 C -0.2835 0.30995 -0.28402 0.30995 -0.28437 0.30949 C -0.28489 0.30925 -0.28524 0.30856 -0.28576 0.30833 C -0.2868 0.30787 -0.28819 0.30787 -0.28923 0.30717 C -0.28975 0.30717 -0.2901 0.30671 -0.29062 0.30671 C -0.29184 0.30648 -0.29323 0.30625 -0.29444 0.30601 C -0.29531 0.30578 -0.296 0.30532 -0.2967 0.30486 C -0.29843 0.30416 -0.30017 0.30416 -0.30191 0.3037 C -0.30225 0.30324 -0.3026 0.30254 -0.30277 0.30208 C -0.3033 0.30092 -0.30364 0.3 -0.30416 0.29907 C -0.30486 0.29814 -0.3059 0.29768 -0.30677 0.29722 C -0.30746 0.29699 -0.30798 0.29675 -0.3085 0.29675 C -0.30972 0.29652 -0.31093 0.29652 -0.31198 0.29606 C -0.31267 0.29606 -0.31319 0.29583 -0.31389 0.2956 C -0.31701 0.29467 -0.31493 0.29537 -0.31736 0.29444 C -0.31996 0.29166 -0.3184 0.29282 -0.32257 0.29143 L -0.3243 0.29097 C -0.32482 0.2905 -0.32517 0.29004 -0.32569 0.28981 C -0.32691 0.28912 -0.32795 0.28935 -0.32916 0.28865 C -0.33437 0.28472 -0.33073 0.28611 -0.33576 0.28495 C -0.33663 0.28472 -0.3375 0.28425 -0.33837 0.28379 C -0.33854 0.28379 -0.34132 0.28217 -0.34184 0.28217 C -0.34305 0.28194 -0.34427 0.28171 -0.34531 0.28148 C -0.34583 0.28125 -0.34635 0.28125 -0.3467 0.28101 C -0.34739 0.28055 -0.34774 0.27986 -0.34843 0.27986 C -0.35017 0.27939 -0.35191 0.27939 -0.35364 0.27916 C -0.35416 0.2787 -0.35451 0.27824 -0.35503 0.278 C -0.35694 0.27708 -0.36371 0.27685 -0.36389 0.27685 C -0.36736 0.27523 -0.36319 0.27685 -0.37083 0.27569 C -0.37135 0.27569 -0.3717 0.27523 -0.37222 0.275 C -0.37604 0.27453 -0.37639 0.27453 -0.37864 0.27453 L -0.37864 0.27384 " pathEditMode="relative" ptsTypes="AAAAAAAAAAAAAAAAAAAAAAAAAAAAAAAAAAAAAAAAAAAAAAAAAAAAAAAAAAAAAAAAAAAAAAAAAAAAAAAAAAAAAAAAAAAAAAAAAAAAAAAAAAAAAAAAAAAAAAAAAAAAAAAAAAAAAAAAAAAAAAAAAAAAAAAAAAAAAA">
                                      <p:cBhvr>
                                        <p:cTn id="99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5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8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F124321-5DF9-4C2D-96A6-33DE876115CA}"/>
              </a:ext>
            </a:extLst>
          </p:cNvPr>
          <p:cNvSpPr txBox="1"/>
          <p:nvPr/>
        </p:nvSpPr>
        <p:spPr>
          <a:xfrm>
            <a:off x="251520" y="620688"/>
            <a:ext cx="8784976" cy="513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Avant de démarrer, un peu d’histoire : </a:t>
            </a:r>
          </a:p>
          <a:p>
            <a:endParaRPr lang="fr-FR" sz="1000" dirty="0"/>
          </a:p>
          <a:p>
            <a:r>
              <a:rPr lang="fr-FR" sz="2000" b="1" dirty="0"/>
              <a:t>Saint Jacques de Compostelle</a:t>
            </a:r>
            <a:r>
              <a:rPr lang="fr-FR" dirty="0"/>
              <a:t> se situe dans le </a:t>
            </a:r>
            <a:r>
              <a:rPr lang="fr-FR" sz="2000" b="1" dirty="0"/>
              <a:t>Nord-ouest de l'Espagne</a:t>
            </a:r>
            <a:r>
              <a:rPr lang="fr-FR" dirty="0"/>
              <a:t> dans la </a:t>
            </a:r>
            <a:r>
              <a:rPr lang="fr-FR" b="1" dirty="0"/>
              <a:t>Communauté de Galice</a:t>
            </a:r>
            <a:r>
              <a:rPr lang="fr-FR" dirty="0"/>
              <a:t> dont elle est la capitale. </a:t>
            </a:r>
            <a:br>
              <a:rPr lang="fr-FR" sz="800" dirty="0"/>
            </a:br>
            <a:r>
              <a:rPr lang="fr-FR" sz="800" dirty="0"/>
              <a:t> </a:t>
            </a:r>
          </a:p>
          <a:p>
            <a:r>
              <a:rPr lang="fr-FR" dirty="0"/>
              <a:t>Pour autant elle fait partie de la Province de </a:t>
            </a:r>
            <a:r>
              <a:rPr lang="fr-FR" sz="2000" b="1" dirty="0"/>
              <a:t>La Corogne</a:t>
            </a:r>
            <a:r>
              <a:rPr lang="fr-FR" dirty="0"/>
              <a:t>, ville qui est située à environ 70 kilomètres au Nord. </a:t>
            </a:r>
            <a:br>
              <a:rPr lang="fr-FR" sz="800" dirty="0"/>
            </a:br>
            <a:r>
              <a:rPr lang="fr-FR" sz="800" dirty="0"/>
              <a:t> </a:t>
            </a:r>
          </a:p>
          <a:p>
            <a:r>
              <a:rPr lang="fr-FR" dirty="0"/>
              <a:t>Saint Jacques de Compostelle est sur une colline à un peu moins de 300 mètres d'altitude qui domine une campagne fertile. </a:t>
            </a:r>
            <a:br>
              <a:rPr lang="fr-FR" sz="800" dirty="0"/>
            </a:br>
            <a:r>
              <a:rPr lang="fr-FR" sz="800" dirty="0"/>
              <a:t> </a:t>
            </a:r>
          </a:p>
          <a:p>
            <a:r>
              <a:rPr lang="fr-FR" dirty="0"/>
              <a:t>La ville est à une quarantaine de kilomètres de la mer (Ria de </a:t>
            </a:r>
            <a:r>
              <a:rPr lang="fr-FR" dirty="0" err="1"/>
              <a:t>Arousa</a:t>
            </a:r>
            <a:r>
              <a:rPr lang="fr-FR" dirty="0"/>
              <a:t>) sur son côté Ouest. </a:t>
            </a:r>
          </a:p>
          <a:p>
            <a:r>
              <a:rPr lang="fr-FR" dirty="0"/>
              <a:t>Sa position géographique fait qu'elle reçoit de fréquentes pluies et bénéficie d'une température modérée en toute saison. </a:t>
            </a:r>
            <a:br>
              <a:rPr lang="fr-FR" sz="800" dirty="0"/>
            </a:br>
            <a:r>
              <a:rPr lang="fr-FR" sz="800" dirty="0"/>
              <a:t> </a:t>
            </a:r>
          </a:p>
          <a:p>
            <a:r>
              <a:rPr lang="fr-FR" dirty="0"/>
              <a:t>Non seulement </a:t>
            </a:r>
            <a:r>
              <a:rPr lang="fr-FR" b="1" dirty="0"/>
              <a:t>Saint Jacques de Compostelle</a:t>
            </a:r>
            <a:r>
              <a:rPr lang="fr-FR" dirty="0"/>
              <a:t> est la </a:t>
            </a:r>
            <a:r>
              <a:rPr lang="fr-FR" b="1" dirty="0"/>
              <a:t>ville</a:t>
            </a:r>
            <a:r>
              <a:rPr lang="fr-FR" dirty="0"/>
              <a:t> la plus connue de la </a:t>
            </a:r>
            <a:r>
              <a:rPr lang="fr-FR" b="1" dirty="0"/>
              <a:t>Galice</a:t>
            </a:r>
            <a:r>
              <a:rPr lang="fr-FR" dirty="0"/>
              <a:t> mais elle est aussi la plus importante ville du Christianisme après </a:t>
            </a:r>
            <a:r>
              <a:rPr lang="fr-FR" b="1" dirty="0"/>
              <a:t>Rome</a:t>
            </a:r>
            <a:r>
              <a:rPr lang="fr-FR" dirty="0"/>
              <a:t> et </a:t>
            </a:r>
            <a:r>
              <a:rPr lang="fr-FR" b="1" dirty="0"/>
              <a:t>Jérusalem</a:t>
            </a:r>
            <a:r>
              <a:rPr lang="fr-FR" dirty="0"/>
              <a:t>. </a:t>
            </a:r>
          </a:p>
          <a:p>
            <a:r>
              <a:rPr lang="fr-FR" dirty="0"/>
              <a:t>Ville de </a:t>
            </a:r>
            <a:r>
              <a:rPr lang="fr-FR" b="1" dirty="0"/>
              <a:t>Pèlerinage</a:t>
            </a:r>
            <a:r>
              <a:rPr lang="fr-FR" dirty="0"/>
              <a:t>, elle accueille chaque année de très nombreux visiteurs, pèlerins </a:t>
            </a:r>
            <a:r>
              <a:rPr lang="fr-FR" b="1" dirty="0"/>
              <a:t>et touristes qui empruntent les </a:t>
            </a:r>
            <a:r>
              <a:rPr lang="fr-FR" sz="2400" b="1" dirty="0"/>
              <a:t>Chemins de Saint Jacques</a:t>
            </a:r>
            <a:r>
              <a:rPr lang="fr-FR" b="1" dirty="0"/>
              <a:t> tant en </a:t>
            </a:r>
            <a:r>
              <a:rPr lang="fr-FR" sz="2400" b="1" dirty="0"/>
              <a:t>Espagne</a:t>
            </a:r>
            <a:r>
              <a:rPr lang="fr-FR" b="1" dirty="0"/>
              <a:t> </a:t>
            </a:r>
            <a:r>
              <a:rPr lang="fr-FR" dirty="0"/>
              <a:t>qu'en </a:t>
            </a:r>
            <a:r>
              <a:rPr lang="fr-FR" sz="2400" b="1" dirty="0"/>
              <a:t>France</a:t>
            </a:r>
            <a:r>
              <a:rPr lang="fr-FR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02B9A-5F88-4700-B99E-6F656189B31E}"/>
              </a:ext>
            </a:extLst>
          </p:cNvPr>
          <p:cNvSpPr/>
          <p:nvPr/>
        </p:nvSpPr>
        <p:spPr>
          <a:xfrm>
            <a:off x="467544" y="6093296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Info issue du site http://www.francebalade.com/espagne/stjacquescompostelle.htm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B2705B-3247-49E7-904D-B38856FA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447675"/>
            <a:ext cx="59817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5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5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9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9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7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3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345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6350"/>
                            </p:stCondLst>
                            <p:childTnLst>
                              <p:par>
                                <p:cTn id="93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8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7F3D342-D443-40C5-9116-43E878FEFD6C}"/>
              </a:ext>
            </a:extLst>
          </p:cNvPr>
          <p:cNvGrpSpPr/>
          <p:nvPr/>
        </p:nvGrpSpPr>
        <p:grpSpPr>
          <a:xfrm>
            <a:off x="323528" y="260648"/>
            <a:ext cx="8568952" cy="6426714"/>
            <a:chOff x="323528" y="260648"/>
            <a:chExt cx="8568952" cy="642671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623C85E-F81B-49E6-9E30-FF0328B6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260648"/>
              <a:ext cx="8568952" cy="642671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97315CC-3401-43DB-BB48-B867A09F8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548680"/>
              <a:ext cx="7992888" cy="5832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5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8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A62E8E-457C-412F-8332-FA23776DF132}"/>
              </a:ext>
            </a:extLst>
          </p:cNvPr>
          <p:cNvGrpSpPr/>
          <p:nvPr/>
        </p:nvGrpSpPr>
        <p:grpSpPr>
          <a:xfrm>
            <a:off x="4779366" y="620689"/>
            <a:ext cx="4075010" cy="5256585"/>
            <a:chOff x="4779366" y="620689"/>
            <a:chExt cx="4075010" cy="525658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470BE3D-E31A-4A0A-8FBC-6D58A8E8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188578" y="1211477"/>
              <a:ext cx="5256585" cy="407501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996AABA-0F35-4BD5-80AF-35D89CBAC652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040" y="764704"/>
              <a:ext cx="3816424" cy="4968552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B1132F3-9FC9-43B3-B8B6-FCDB73210D85}"/>
              </a:ext>
            </a:extLst>
          </p:cNvPr>
          <p:cNvGrpSpPr/>
          <p:nvPr/>
        </p:nvGrpSpPr>
        <p:grpSpPr>
          <a:xfrm>
            <a:off x="179512" y="188640"/>
            <a:ext cx="4320480" cy="6552728"/>
            <a:chOff x="179512" y="188640"/>
            <a:chExt cx="3816424" cy="6080922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87982E4-C458-45DC-966E-CF1BDD89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2" y="188640"/>
              <a:ext cx="3816424" cy="6080922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D9DC526-4E0A-440D-88F1-4E429DF78CB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543" y="328206"/>
              <a:ext cx="3564000" cy="5801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81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F823726C-ED83-4770-BF93-A4C9A5861972}"/>
              </a:ext>
            </a:extLst>
          </p:cNvPr>
          <p:cNvGrpSpPr/>
          <p:nvPr/>
        </p:nvGrpSpPr>
        <p:grpSpPr>
          <a:xfrm>
            <a:off x="323528" y="1052736"/>
            <a:ext cx="8712970" cy="4752526"/>
            <a:chOff x="323528" y="332658"/>
            <a:chExt cx="8712970" cy="475252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7856A5EC-2E56-4C74-A8E5-7A514BE8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303750" y="-1647564"/>
              <a:ext cx="4752526" cy="871297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39634A4-0CC6-474E-9AA2-8B8666AF0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10438"/>
              <a:ext cx="8280920" cy="439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347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A1B1CCC-0F1B-4B8C-98C0-896A4F12F0E9}"/>
              </a:ext>
            </a:extLst>
          </p:cNvPr>
          <p:cNvGrpSpPr/>
          <p:nvPr/>
        </p:nvGrpSpPr>
        <p:grpSpPr>
          <a:xfrm>
            <a:off x="395536" y="404664"/>
            <a:ext cx="8640960" cy="6048671"/>
            <a:chOff x="251520" y="188641"/>
            <a:chExt cx="8640960" cy="604867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3FF6D12-D73F-454D-A2DE-639A397AE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88641"/>
              <a:ext cx="8640960" cy="6048671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31FD2D85-1DD1-4524-95BB-0575630F8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76672"/>
              <a:ext cx="8056510" cy="5472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84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4F9350-F8DE-4018-BEF5-5B753E64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9667" y="-491953"/>
            <a:ext cx="3332786" cy="44371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15B0B4-6A19-424E-AF9C-DEB1501A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7" y="188640"/>
            <a:ext cx="3840427" cy="28803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12DD03D-C912-46A5-8708-C1304B8FA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717032"/>
            <a:ext cx="3625585" cy="27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1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79A007-5EF0-40A9-AE85-DCA6147A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6486" y="-422309"/>
            <a:ext cx="3719269" cy="5229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318213-114C-43C8-98DD-90D05EC5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924944"/>
            <a:ext cx="3452969" cy="32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6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4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F9A35885-9662-4E5E-9FA1-1DA89CA3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1" y="0"/>
            <a:ext cx="6010744" cy="6858000"/>
          </a:xfrm>
          <a:prstGeom prst="rect">
            <a:avLst/>
          </a:prstGeom>
        </p:spPr>
      </p:pic>
      <p:sp>
        <p:nvSpPr>
          <p:cNvPr id="4" name="Organigramme : Connecteur 3"/>
          <p:cNvSpPr/>
          <p:nvPr/>
        </p:nvSpPr>
        <p:spPr>
          <a:xfrm>
            <a:off x="4823200" y="3825044"/>
            <a:ext cx="504056" cy="43204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195890" y="2750406"/>
            <a:ext cx="288032" cy="216024"/>
            <a:chOff x="304364" y="1523789"/>
            <a:chExt cx="1426564" cy="1626638"/>
          </a:xfrm>
        </p:grpSpPr>
        <p:sp>
          <p:nvSpPr>
            <p:cNvPr id="9" name="Larme 8"/>
            <p:cNvSpPr/>
            <p:nvPr/>
          </p:nvSpPr>
          <p:spPr>
            <a:xfrm rot="8867359">
              <a:off x="304364" y="1523789"/>
              <a:ext cx="1426564" cy="1626638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Connecteur 9"/>
            <p:cNvSpPr/>
            <p:nvPr/>
          </p:nvSpPr>
          <p:spPr>
            <a:xfrm>
              <a:off x="683570" y="2090963"/>
              <a:ext cx="504056" cy="49228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145ED3C-E97A-4AFE-A445-77A25D616A9B}"/>
              </a:ext>
            </a:extLst>
          </p:cNvPr>
          <p:cNvSpPr txBox="1"/>
          <p:nvPr/>
        </p:nvSpPr>
        <p:spPr>
          <a:xfrm>
            <a:off x="251521" y="332656"/>
            <a:ext cx="259228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Française</a:t>
            </a:r>
          </a:p>
        </p:txBody>
      </p:sp>
      <p:pic>
        <p:nvPicPr>
          <p:cNvPr id="1026" name="Picture 2" descr="Résultat de recherche d'images pour &quot;gif animé randonneur&quot;">
            <a:extLst>
              <a:ext uri="{FF2B5EF4-FFF2-40B4-BE49-F238E27FC236}">
                <a16:creationId xmlns:a16="http://schemas.microsoft.com/office/drawing/2014/main" id="{67BF7B30-B8EC-4D86-8E80-87181C9A9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1314" y="3832619"/>
            <a:ext cx="742381" cy="7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3C8BF729-399A-4FDC-B4B0-7F74D200F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1314" y="5373216"/>
            <a:ext cx="360040" cy="8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cheurs le sport gifs">
            <a:extLst>
              <a:ext uri="{FF2B5EF4-FFF2-40B4-BE49-F238E27FC236}">
                <a16:creationId xmlns:a16="http://schemas.microsoft.com/office/drawing/2014/main" id="{48C623B2-96B1-47AC-A1FA-A47B9496F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3" y="1523047"/>
            <a:ext cx="495562" cy="8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gif animé drapeau france&quot;">
            <a:extLst>
              <a:ext uri="{FF2B5EF4-FFF2-40B4-BE49-F238E27FC236}">
                <a16:creationId xmlns:a16="http://schemas.microsoft.com/office/drawing/2014/main" id="{76578A28-6B14-4C59-9A4F-9658958A18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104">
            <a:off x="200008" y="1050082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D4EBB91-C5A3-497C-8EE4-BE963EFF0FF2}"/>
              </a:ext>
            </a:extLst>
          </p:cNvPr>
          <p:cNvSpPr txBox="1"/>
          <p:nvPr/>
        </p:nvSpPr>
        <p:spPr>
          <a:xfrm>
            <a:off x="155516" y="2735814"/>
            <a:ext cx="284291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Départ : </a:t>
            </a:r>
          </a:p>
          <a:p>
            <a:r>
              <a:rPr lang="fr-FR" sz="2400" dirty="0"/>
              <a:t>Aulnay à ville à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F5C882D-93E3-4B78-961F-941F067B6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03635">
            <a:off x="5200167" y="2562157"/>
            <a:ext cx="177061" cy="3473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7826084-46B7-46B5-92ED-9DF53A917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03635">
            <a:off x="3684510" y="6135885"/>
            <a:ext cx="177061" cy="3473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6E684E3-F62B-45B3-B3C6-7E7C103C1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03635">
            <a:off x="4734669" y="4244258"/>
            <a:ext cx="177061" cy="347312"/>
          </a:xfrm>
          <a:prstGeom prst="rect">
            <a:avLst/>
          </a:prstGeom>
        </p:spPr>
      </p:pic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8C176F8C-9BFF-4035-BD41-0DB8F840B666}"/>
              </a:ext>
            </a:extLst>
          </p:cNvPr>
          <p:cNvSpPr/>
          <p:nvPr/>
        </p:nvSpPr>
        <p:spPr>
          <a:xfrm>
            <a:off x="4789390" y="2911359"/>
            <a:ext cx="589031" cy="1646481"/>
          </a:xfrm>
          <a:custGeom>
            <a:avLst/>
            <a:gdLst>
              <a:gd name="connsiteX0" fmla="*/ 524518 w 589031"/>
              <a:gd name="connsiteY0" fmla="*/ 0 h 1646481"/>
              <a:gd name="connsiteX1" fmla="*/ 516103 w 589031"/>
              <a:gd name="connsiteY1" fmla="*/ 14025 h 1646481"/>
              <a:gd name="connsiteX2" fmla="*/ 507689 w 589031"/>
              <a:gd name="connsiteY2" fmla="*/ 19635 h 1646481"/>
              <a:gd name="connsiteX3" fmla="*/ 502079 w 589031"/>
              <a:gd name="connsiteY3" fmla="*/ 28049 h 1646481"/>
              <a:gd name="connsiteX4" fmla="*/ 496469 w 589031"/>
              <a:gd name="connsiteY4" fmla="*/ 50489 h 1646481"/>
              <a:gd name="connsiteX5" fmla="*/ 485249 w 589031"/>
              <a:gd name="connsiteY5" fmla="*/ 67318 h 1646481"/>
              <a:gd name="connsiteX6" fmla="*/ 479640 w 589031"/>
              <a:gd name="connsiteY6" fmla="*/ 75733 h 1646481"/>
              <a:gd name="connsiteX7" fmla="*/ 476835 w 589031"/>
              <a:gd name="connsiteY7" fmla="*/ 86952 h 1646481"/>
              <a:gd name="connsiteX8" fmla="*/ 471225 w 589031"/>
              <a:gd name="connsiteY8" fmla="*/ 103782 h 1646481"/>
              <a:gd name="connsiteX9" fmla="*/ 468420 w 589031"/>
              <a:gd name="connsiteY9" fmla="*/ 129026 h 1646481"/>
              <a:gd name="connsiteX10" fmla="*/ 471225 w 589031"/>
              <a:gd name="connsiteY10" fmla="*/ 137441 h 1646481"/>
              <a:gd name="connsiteX11" fmla="*/ 479640 w 589031"/>
              <a:gd name="connsiteY11" fmla="*/ 140246 h 1646481"/>
              <a:gd name="connsiteX12" fmla="*/ 496469 w 589031"/>
              <a:gd name="connsiteY12" fmla="*/ 154270 h 1646481"/>
              <a:gd name="connsiteX13" fmla="*/ 504884 w 589031"/>
              <a:gd name="connsiteY13" fmla="*/ 171100 h 1646481"/>
              <a:gd name="connsiteX14" fmla="*/ 521713 w 589031"/>
              <a:gd name="connsiteY14" fmla="*/ 185124 h 1646481"/>
              <a:gd name="connsiteX15" fmla="*/ 527323 w 589031"/>
              <a:gd name="connsiteY15" fmla="*/ 193539 h 1646481"/>
              <a:gd name="connsiteX16" fmla="*/ 535738 w 589031"/>
              <a:gd name="connsiteY16" fmla="*/ 201954 h 1646481"/>
              <a:gd name="connsiteX17" fmla="*/ 546957 w 589031"/>
              <a:gd name="connsiteY17" fmla="*/ 213173 h 1646481"/>
              <a:gd name="connsiteX18" fmla="*/ 552567 w 589031"/>
              <a:gd name="connsiteY18" fmla="*/ 221588 h 1646481"/>
              <a:gd name="connsiteX19" fmla="*/ 560982 w 589031"/>
              <a:gd name="connsiteY19" fmla="*/ 224393 h 1646481"/>
              <a:gd name="connsiteX20" fmla="*/ 563787 w 589031"/>
              <a:gd name="connsiteY20" fmla="*/ 232808 h 1646481"/>
              <a:gd name="connsiteX21" fmla="*/ 575006 w 589031"/>
              <a:gd name="connsiteY21" fmla="*/ 249637 h 1646481"/>
              <a:gd name="connsiteX22" fmla="*/ 577811 w 589031"/>
              <a:gd name="connsiteY22" fmla="*/ 258052 h 1646481"/>
              <a:gd name="connsiteX23" fmla="*/ 589031 w 589031"/>
              <a:gd name="connsiteY23" fmla="*/ 274881 h 1646481"/>
              <a:gd name="connsiteX24" fmla="*/ 586226 w 589031"/>
              <a:gd name="connsiteY24" fmla="*/ 286101 h 1646481"/>
              <a:gd name="connsiteX25" fmla="*/ 569397 w 589031"/>
              <a:gd name="connsiteY25" fmla="*/ 291711 h 1646481"/>
              <a:gd name="connsiteX26" fmla="*/ 560982 w 589031"/>
              <a:gd name="connsiteY26" fmla="*/ 300125 h 1646481"/>
              <a:gd name="connsiteX27" fmla="*/ 544152 w 589031"/>
              <a:gd name="connsiteY27" fmla="*/ 305735 h 1646481"/>
              <a:gd name="connsiteX28" fmla="*/ 535738 w 589031"/>
              <a:gd name="connsiteY28" fmla="*/ 308540 h 1646481"/>
              <a:gd name="connsiteX29" fmla="*/ 518908 w 589031"/>
              <a:gd name="connsiteY29" fmla="*/ 319760 h 1646481"/>
              <a:gd name="connsiteX30" fmla="*/ 510494 w 589031"/>
              <a:gd name="connsiteY30" fmla="*/ 322565 h 1646481"/>
              <a:gd name="connsiteX31" fmla="*/ 493664 w 589031"/>
              <a:gd name="connsiteY31" fmla="*/ 333784 h 1646481"/>
              <a:gd name="connsiteX32" fmla="*/ 471225 w 589031"/>
              <a:gd name="connsiteY32" fmla="*/ 339394 h 1646481"/>
              <a:gd name="connsiteX33" fmla="*/ 460005 w 589031"/>
              <a:gd name="connsiteY33" fmla="*/ 350614 h 1646481"/>
              <a:gd name="connsiteX34" fmla="*/ 440371 w 589031"/>
              <a:gd name="connsiteY34" fmla="*/ 361833 h 1646481"/>
              <a:gd name="connsiteX35" fmla="*/ 417932 w 589031"/>
              <a:gd name="connsiteY35" fmla="*/ 375858 h 1646481"/>
              <a:gd name="connsiteX36" fmla="*/ 409517 w 589031"/>
              <a:gd name="connsiteY36" fmla="*/ 378663 h 1646481"/>
              <a:gd name="connsiteX37" fmla="*/ 403907 w 589031"/>
              <a:gd name="connsiteY37" fmla="*/ 387078 h 1646481"/>
              <a:gd name="connsiteX38" fmla="*/ 401102 w 589031"/>
              <a:gd name="connsiteY38" fmla="*/ 406712 h 1646481"/>
              <a:gd name="connsiteX39" fmla="*/ 392687 w 589031"/>
              <a:gd name="connsiteY39" fmla="*/ 409517 h 1646481"/>
              <a:gd name="connsiteX40" fmla="*/ 381468 w 589031"/>
              <a:gd name="connsiteY40" fmla="*/ 420736 h 1646481"/>
              <a:gd name="connsiteX41" fmla="*/ 364638 w 589031"/>
              <a:gd name="connsiteY41" fmla="*/ 431956 h 1646481"/>
              <a:gd name="connsiteX42" fmla="*/ 359028 w 589031"/>
              <a:gd name="connsiteY42" fmla="*/ 440371 h 1646481"/>
              <a:gd name="connsiteX43" fmla="*/ 333784 w 589031"/>
              <a:gd name="connsiteY43" fmla="*/ 460005 h 1646481"/>
              <a:gd name="connsiteX44" fmla="*/ 325370 w 589031"/>
              <a:gd name="connsiteY44" fmla="*/ 462810 h 1646481"/>
              <a:gd name="connsiteX45" fmla="*/ 316955 w 589031"/>
              <a:gd name="connsiteY45" fmla="*/ 468420 h 1646481"/>
              <a:gd name="connsiteX46" fmla="*/ 308540 w 589031"/>
              <a:gd name="connsiteY46" fmla="*/ 471225 h 1646481"/>
              <a:gd name="connsiteX47" fmla="*/ 291711 w 589031"/>
              <a:gd name="connsiteY47" fmla="*/ 479639 h 1646481"/>
              <a:gd name="connsiteX48" fmla="*/ 283296 w 589031"/>
              <a:gd name="connsiteY48" fmla="*/ 485249 h 1646481"/>
              <a:gd name="connsiteX49" fmla="*/ 269271 w 589031"/>
              <a:gd name="connsiteY49" fmla="*/ 499274 h 1646481"/>
              <a:gd name="connsiteX50" fmla="*/ 266467 w 589031"/>
              <a:gd name="connsiteY50" fmla="*/ 507689 h 1646481"/>
              <a:gd name="connsiteX51" fmla="*/ 255247 w 589031"/>
              <a:gd name="connsiteY51" fmla="*/ 524518 h 1646481"/>
              <a:gd name="connsiteX52" fmla="*/ 252442 w 589031"/>
              <a:gd name="connsiteY52" fmla="*/ 617080 h 1646481"/>
              <a:gd name="connsiteX53" fmla="*/ 249637 w 589031"/>
              <a:gd name="connsiteY53" fmla="*/ 625495 h 1646481"/>
              <a:gd name="connsiteX54" fmla="*/ 241222 w 589031"/>
              <a:gd name="connsiteY54" fmla="*/ 628300 h 1646481"/>
              <a:gd name="connsiteX55" fmla="*/ 235613 w 589031"/>
              <a:gd name="connsiteY55" fmla="*/ 639519 h 1646481"/>
              <a:gd name="connsiteX56" fmla="*/ 232808 w 589031"/>
              <a:gd name="connsiteY56" fmla="*/ 647934 h 1646481"/>
              <a:gd name="connsiteX57" fmla="*/ 224393 w 589031"/>
              <a:gd name="connsiteY57" fmla="*/ 650739 h 1646481"/>
              <a:gd name="connsiteX58" fmla="*/ 218783 w 589031"/>
              <a:gd name="connsiteY58" fmla="*/ 667568 h 1646481"/>
              <a:gd name="connsiteX59" fmla="*/ 215978 w 589031"/>
              <a:gd name="connsiteY59" fmla="*/ 675983 h 1646481"/>
              <a:gd name="connsiteX60" fmla="*/ 221588 w 589031"/>
              <a:gd name="connsiteY60" fmla="*/ 715252 h 1646481"/>
              <a:gd name="connsiteX61" fmla="*/ 224393 w 589031"/>
              <a:gd name="connsiteY61" fmla="*/ 723666 h 1646481"/>
              <a:gd name="connsiteX62" fmla="*/ 232808 w 589031"/>
              <a:gd name="connsiteY62" fmla="*/ 729276 h 1646481"/>
              <a:gd name="connsiteX63" fmla="*/ 238417 w 589031"/>
              <a:gd name="connsiteY63" fmla="*/ 737691 h 1646481"/>
              <a:gd name="connsiteX64" fmla="*/ 246832 w 589031"/>
              <a:gd name="connsiteY64" fmla="*/ 765740 h 1646481"/>
              <a:gd name="connsiteX65" fmla="*/ 249637 w 589031"/>
              <a:gd name="connsiteY65" fmla="*/ 793789 h 1646481"/>
              <a:gd name="connsiteX66" fmla="*/ 258052 w 589031"/>
              <a:gd name="connsiteY66" fmla="*/ 810619 h 1646481"/>
              <a:gd name="connsiteX67" fmla="*/ 263662 w 589031"/>
              <a:gd name="connsiteY67" fmla="*/ 833058 h 1646481"/>
              <a:gd name="connsiteX68" fmla="*/ 266467 w 589031"/>
              <a:gd name="connsiteY68" fmla="*/ 841473 h 1646481"/>
              <a:gd name="connsiteX69" fmla="*/ 269271 w 589031"/>
              <a:gd name="connsiteY69" fmla="*/ 894766 h 1646481"/>
              <a:gd name="connsiteX70" fmla="*/ 272076 w 589031"/>
              <a:gd name="connsiteY70" fmla="*/ 903181 h 1646481"/>
              <a:gd name="connsiteX71" fmla="*/ 274881 w 589031"/>
              <a:gd name="connsiteY71" fmla="*/ 920010 h 1646481"/>
              <a:gd name="connsiteX72" fmla="*/ 272076 w 589031"/>
              <a:gd name="connsiteY72" fmla="*/ 948059 h 1646481"/>
              <a:gd name="connsiteX73" fmla="*/ 263662 w 589031"/>
              <a:gd name="connsiteY73" fmla="*/ 984523 h 1646481"/>
              <a:gd name="connsiteX74" fmla="*/ 260857 w 589031"/>
              <a:gd name="connsiteY74" fmla="*/ 1001352 h 1646481"/>
              <a:gd name="connsiteX75" fmla="*/ 263662 w 589031"/>
              <a:gd name="connsiteY75" fmla="*/ 1018182 h 1646481"/>
              <a:gd name="connsiteX76" fmla="*/ 266467 w 589031"/>
              <a:gd name="connsiteY76" fmla="*/ 1026597 h 1646481"/>
              <a:gd name="connsiteX77" fmla="*/ 269271 w 589031"/>
              <a:gd name="connsiteY77" fmla="*/ 1040621 h 1646481"/>
              <a:gd name="connsiteX78" fmla="*/ 266467 w 589031"/>
              <a:gd name="connsiteY78" fmla="*/ 1071475 h 1646481"/>
              <a:gd name="connsiteX79" fmla="*/ 260857 w 589031"/>
              <a:gd name="connsiteY79" fmla="*/ 1079890 h 1646481"/>
              <a:gd name="connsiteX80" fmla="*/ 258052 w 589031"/>
              <a:gd name="connsiteY80" fmla="*/ 1088304 h 1646481"/>
              <a:gd name="connsiteX81" fmla="*/ 252442 w 589031"/>
              <a:gd name="connsiteY81" fmla="*/ 1116354 h 1646481"/>
              <a:gd name="connsiteX82" fmla="*/ 244027 w 589031"/>
              <a:gd name="connsiteY82" fmla="*/ 1133183 h 1646481"/>
              <a:gd name="connsiteX83" fmla="*/ 232808 w 589031"/>
              <a:gd name="connsiteY83" fmla="*/ 1158427 h 1646481"/>
              <a:gd name="connsiteX84" fmla="*/ 218783 w 589031"/>
              <a:gd name="connsiteY84" fmla="*/ 1189281 h 1646481"/>
              <a:gd name="connsiteX85" fmla="*/ 213173 w 589031"/>
              <a:gd name="connsiteY85" fmla="*/ 1197696 h 1646481"/>
              <a:gd name="connsiteX86" fmla="*/ 199149 w 589031"/>
              <a:gd name="connsiteY86" fmla="*/ 1200501 h 1646481"/>
              <a:gd name="connsiteX87" fmla="*/ 190734 w 589031"/>
              <a:gd name="connsiteY87" fmla="*/ 1206111 h 1646481"/>
              <a:gd name="connsiteX88" fmla="*/ 173905 w 589031"/>
              <a:gd name="connsiteY88" fmla="*/ 1234160 h 1646481"/>
              <a:gd name="connsiteX89" fmla="*/ 168295 w 589031"/>
              <a:gd name="connsiteY89" fmla="*/ 1242574 h 1646481"/>
              <a:gd name="connsiteX90" fmla="*/ 159880 w 589031"/>
              <a:gd name="connsiteY90" fmla="*/ 1259404 h 1646481"/>
              <a:gd name="connsiteX91" fmla="*/ 143051 w 589031"/>
              <a:gd name="connsiteY91" fmla="*/ 1265014 h 1646481"/>
              <a:gd name="connsiteX92" fmla="*/ 134636 w 589031"/>
              <a:gd name="connsiteY92" fmla="*/ 1270624 h 1646481"/>
              <a:gd name="connsiteX93" fmla="*/ 115001 w 589031"/>
              <a:gd name="connsiteY93" fmla="*/ 1276233 h 1646481"/>
              <a:gd name="connsiteX94" fmla="*/ 106587 w 589031"/>
              <a:gd name="connsiteY94" fmla="*/ 1284648 h 1646481"/>
              <a:gd name="connsiteX95" fmla="*/ 98172 w 589031"/>
              <a:gd name="connsiteY95" fmla="*/ 1290258 h 1646481"/>
              <a:gd name="connsiteX96" fmla="*/ 95367 w 589031"/>
              <a:gd name="connsiteY96" fmla="*/ 1298673 h 1646481"/>
              <a:gd name="connsiteX97" fmla="*/ 86952 w 589031"/>
              <a:gd name="connsiteY97" fmla="*/ 1307087 h 1646481"/>
              <a:gd name="connsiteX98" fmla="*/ 81343 w 589031"/>
              <a:gd name="connsiteY98" fmla="*/ 1315502 h 1646481"/>
              <a:gd name="connsiteX99" fmla="*/ 72928 w 589031"/>
              <a:gd name="connsiteY99" fmla="*/ 1321112 h 1646481"/>
              <a:gd name="connsiteX100" fmla="*/ 64513 w 589031"/>
              <a:gd name="connsiteY100" fmla="*/ 1329527 h 1646481"/>
              <a:gd name="connsiteX101" fmla="*/ 58903 w 589031"/>
              <a:gd name="connsiteY101" fmla="*/ 1346356 h 1646481"/>
              <a:gd name="connsiteX102" fmla="*/ 47684 w 589031"/>
              <a:gd name="connsiteY102" fmla="*/ 1363185 h 1646481"/>
              <a:gd name="connsiteX103" fmla="*/ 42074 w 589031"/>
              <a:gd name="connsiteY103" fmla="*/ 1371600 h 1646481"/>
              <a:gd name="connsiteX104" fmla="*/ 33659 w 589031"/>
              <a:gd name="connsiteY104" fmla="*/ 1388430 h 1646481"/>
              <a:gd name="connsiteX105" fmla="*/ 25244 w 589031"/>
              <a:gd name="connsiteY105" fmla="*/ 1405259 h 1646481"/>
              <a:gd name="connsiteX106" fmla="*/ 22440 w 589031"/>
              <a:gd name="connsiteY106" fmla="*/ 1413674 h 1646481"/>
              <a:gd name="connsiteX107" fmla="*/ 14025 w 589031"/>
              <a:gd name="connsiteY107" fmla="*/ 1422089 h 1646481"/>
              <a:gd name="connsiteX108" fmla="*/ 11220 w 589031"/>
              <a:gd name="connsiteY108" fmla="*/ 1436113 h 1646481"/>
              <a:gd name="connsiteX109" fmla="*/ 5610 w 589031"/>
              <a:gd name="connsiteY109" fmla="*/ 1452943 h 1646481"/>
              <a:gd name="connsiteX110" fmla="*/ 2805 w 589031"/>
              <a:gd name="connsiteY110" fmla="*/ 1461357 h 1646481"/>
              <a:gd name="connsiteX111" fmla="*/ 0 w 589031"/>
              <a:gd name="connsiteY111" fmla="*/ 1469772 h 1646481"/>
              <a:gd name="connsiteX112" fmla="*/ 2805 w 589031"/>
              <a:gd name="connsiteY112" fmla="*/ 1567944 h 1646481"/>
              <a:gd name="connsiteX113" fmla="*/ 11220 w 589031"/>
              <a:gd name="connsiteY113" fmla="*/ 1587578 h 1646481"/>
              <a:gd name="connsiteX114" fmla="*/ 16830 w 589031"/>
              <a:gd name="connsiteY114" fmla="*/ 1595993 h 1646481"/>
              <a:gd name="connsiteX115" fmla="*/ 47684 w 589031"/>
              <a:gd name="connsiteY115" fmla="*/ 1604408 h 1646481"/>
              <a:gd name="connsiteX116" fmla="*/ 70123 w 589031"/>
              <a:gd name="connsiteY116" fmla="*/ 1612822 h 1646481"/>
              <a:gd name="connsiteX117" fmla="*/ 78538 w 589031"/>
              <a:gd name="connsiteY117" fmla="*/ 1618432 h 1646481"/>
              <a:gd name="connsiteX118" fmla="*/ 84148 w 589031"/>
              <a:gd name="connsiteY118" fmla="*/ 1635262 h 1646481"/>
              <a:gd name="connsiteX119" fmla="*/ 86952 w 589031"/>
              <a:gd name="connsiteY119" fmla="*/ 1643676 h 1646481"/>
              <a:gd name="connsiteX120" fmla="*/ 95367 w 589031"/>
              <a:gd name="connsiteY120" fmla="*/ 1646481 h 164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89031" h="1646481">
                <a:moveTo>
                  <a:pt x="524518" y="0"/>
                </a:moveTo>
                <a:cubicBezTo>
                  <a:pt x="521713" y="4675"/>
                  <a:pt x="519651" y="9885"/>
                  <a:pt x="516103" y="14025"/>
                </a:cubicBezTo>
                <a:cubicBezTo>
                  <a:pt x="513909" y="16584"/>
                  <a:pt x="510073" y="17251"/>
                  <a:pt x="507689" y="19635"/>
                </a:cubicBezTo>
                <a:cubicBezTo>
                  <a:pt x="505305" y="22019"/>
                  <a:pt x="503949" y="25244"/>
                  <a:pt x="502079" y="28049"/>
                </a:cubicBezTo>
                <a:cubicBezTo>
                  <a:pt x="501302" y="31934"/>
                  <a:pt x="499164" y="45638"/>
                  <a:pt x="496469" y="50489"/>
                </a:cubicBezTo>
                <a:cubicBezTo>
                  <a:pt x="493195" y="56383"/>
                  <a:pt x="488989" y="61708"/>
                  <a:pt x="485249" y="67318"/>
                </a:cubicBezTo>
                <a:lnTo>
                  <a:pt x="479640" y="75733"/>
                </a:lnTo>
                <a:cubicBezTo>
                  <a:pt x="478705" y="79473"/>
                  <a:pt x="477943" y="83260"/>
                  <a:pt x="476835" y="86952"/>
                </a:cubicBezTo>
                <a:cubicBezTo>
                  <a:pt x="475136" y="92616"/>
                  <a:pt x="471225" y="103782"/>
                  <a:pt x="471225" y="103782"/>
                </a:cubicBezTo>
                <a:cubicBezTo>
                  <a:pt x="470290" y="112197"/>
                  <a:pt x="468420" y="120560"/>
                  <a:pt x="468420" y="129026"/>
                </a:cubicBezTo>
                <a:cubicBezTo>
                  <a:pt x="468420" y="131983"/>
                  <a:pt x="469134" y="135350"/>
                  <a:pt x="471225" y="137441"/>
                </a:cubicBezTo>
                <a:cubicBezTo>
                  <a:pt x="473316" y="139532"/>
                  <a:pt x="476995" y="138924"/>
                  <a:pt x="479640" y="140246"/>
                </a:cubicBezTo>
                <a:cubicBezTo>
                  <a:pt x="485944" y="143398"/>
                  <a:pt x="492038" y="148953"/>
                  <a:pt x="496469" y="154270"/>
                </a:cubicBezTo>
                <a:cubicBezTo>
                  <a:pt x="518535" y="180749"/>
                  <a:pt x="488019" y="145802"/>
                  <a:pt x="504884" y="171100"/>
                </a:cubicBezTo>
                <a:cubicBezTo>
                  <a:pt x="509203" y="177579"/>
                  <a:pt x="515504" y="180985"/>
                  <a:pt x="521713" y="185124"/>
                </a:cubicBezTo>
                <a:cubicBezTo>
                  <a:pt x="523583" y="187929"/>
                  <a:pt x="525165" y="190949"/>
                  <a:pt x="527323" y="193539"/>
                </a:cubicBezTo>
                <a:cubicBezTo>
                  <a:pt x="529863" y="196586"/>
                  <a:pt x="533537" y="198653"/>
                  <a:pt x="535738" y="201954"/>
                </a:cubicBezTo>
                <a:cubicBezTo>
                  <a:pt x="544286" y="214776"/>
                  <a:pt x="530930" y="207830"/>
                  <a:pt x="546957" y="213173"/>
                </a:cubicBezTo>
                <a:cubicBezTo>
                  <a:pt x="548827" y="215978"/>
                  <a:pt x="549935" y="219482"/>
                  <a:pt x="552567" y="221588"/>
                </a:cubicBezTo>
                <a:cubicBezTo>
                  <a:pt x="554876" y="223435"/>
                  <a:pt x="558891" y="222302"/>
                  <a:pt x="560982" y="224393"/>
                </a:cubicBezTo>
                <a:cubicBezTo>
                  <a:pt x="563073" y="226484"/>
                  <a:pt x="562351" y="230223"/>
                  <a:pt x="563787" y="232808"/>
                </a:cubicBezTo>
                <a:cubicBezTo>
                  <a:pt x="567061" y="238702"/>
                  <a:pt x="572874" y="243241"/>
                  <a:pt x="575006" y="249637"/>
                </a:cubicBezTo>
                <a:cubicBezTo>
                  <a:pt x="575941" y="252442"/>
                  <a:pt x="576375" y="255467"/>
                  <a:pt x="577811" y="258052"/>
                </a:cubicBezTo>
                <a:cubicBezTo>
                  <a:pt x="581085" y="263946"/>
                  <a:pt x="589031" y="274881"/>
                  <a:pt x="589031" y="274881"/>
                </a:cubicBezTo>
                <a:cubicBezTo>
                  <a:pt x="588096" y="278621"/>
                  <a:pt x="589153" y="283592"/>
                  <a:pt x="586226" y="286101"/>
                </a:cubicBezTo>
                <a:cubicBezTo>
                  <a:pt x="581737" y="289949"/>
                  <a:pt x="569397" y="291711"/>
                  <a:pt x="569397" y="291711"/>
                </a:cubicBezTo>
                <a:cubicBezTo>
                  <a:pt x="566592" y="294516"/>
                  <a:pt x="564450" y="298199"/>
                  <a:pt x="560982" y="300125"/>
                </a:cubicBezTo>
                <a:cubicBezTo>
                  <a:pt x="555813" y="302997"/>
                  <a:pt x="549762" y="303865"/>
                  <a:pt x="544152" y="305735"/>
                </a:cubicBezTo>
                <a:cubicBezTo>
                  <a:pt x="541347" y="306670"/>
                  <a:pt x="538198" y="306900"/>
                  <a:pt x="535738" y="308540"/>
                </a:cubicBezTo>
                <a:cubicBezTo>
                  <a:pt x="530128" y="312280"/>
                  <a:pt x="525304" y="317628"/>
                  <a:pt x="518908" y="319760"/>
                </a:cubicBezTo>
                <a:cubicBezTo>
                  <a:pt x="516103" y="320695"/>
                  <a:pt x="513078" y="321129"/>
                  <a:pt x="510494" y="322565"/>
                </a:cubicBezTo>
                <a:cubicBezTo>
                  <a:pt x="504600" y="325839"/>
                  <a:pt x="500275" y="332462"/>
                  <a:pt x="493664" y="333784"/>
                </a:cubicBezTo>
                <a:cubicBezTo>
                  <a:pt x="476741" y="337169"/>
                  <a:pt x="484163" y="335081"/>
                  <a:pt x="471225" y="339394"/>
                </a:cubicBezTo>
                <a:cubicBezTo>
                  <a:pt x="465105" y="357753"/>
                  <a:pt x="473605" y="339735"/>
                  <a:pt x="460005" y="350614"/>
                </a:cubicBezTo>
                <a:cubicBezTo>
                  <a:pt x="442120" y="364921"/>
                  <a:pt x="471320" y="355643"/>
                  <a:pt x="440371" y="361833"/>
                </a:cubicBezTo>
                <a:cubicBezTo>
                  <a:pt x="431481" y="375168"/>
                  <a:pt x="437959" y="369182"/>
                  <a:pt x="417932" y="375858"/>
                </a:cubicBezTo>
                <a:lnTo>
                  <a:pt x="409517" y="378663"/>
                </a:lnTo>
                <a:cubicBezTo>
                  <a:pt x="407647" y="381468"/>
                  <a:pt x="404876" y="383849"/>
                  <a:pt x="403907" y="387078"/>
                </a:cubicBezTo>
                <a:cubicBezTo>
                  <a:pt x="402007" y="393410"/>
                  <a:pt x="404059" y="400799"/>
                  <a:pt x="401102" y="406712"/>
                </a:cubicBezTo>
                <a:cubicBezTo>
                  <a:pt x="399780" y="409357"/>
                  <a:pt x="395492" y="408582"/>
                  <a:pt x="392687" y="409517"/>
                </a:cubicBezTo>
                <a:cubicBezTo>
                  <a:pt x="387927" y="423795"/>
                  <a:pt x="393707" y="413936"/>
                  <a:pt x="381468" y="420736"/>
                </a:cubicBezTo>
                <a:cubicBezTo>
                  <a:pt x="375574" y="424010"/>
                  <a:pt x="364638" y="431956"/>
                  <a:pt x="364638" y="431956"/>
                </a:cubicBezTo>
                <a:cubicBezTo>
                  <a:pt x="362768" y="434761"/>
                  <a:pt x="361186" y="437781"/>
                  <a:pt x="359028" y="440371"/>
                </a:cubicBezTo>
                <a:cubicBezTo>
                  <a:pt x="353443" y="447073"/>
                  <a:pt x="341001" y="457599"/>
                  <a:pt x="333784" y="460005"/>
                </a:cubicBezTo>
                <a:cubicBezTo>
                  <a:pt x="330979" y="460940"/>
                  <a:pt x="328014" y="461488"/>
                  <a:pt x="325370" y="462810"/>
                </a:cubicBezTo>
                <a:cubicBezTo>
                  <a:pt x="322355" y="464318"/>
                  <a:pt x="319970" y="466912"/>
                  <a:pt x="316955" y="468420"/>
                </a:cubicBezTo>
                <a:cubicBezTo>
                  <a:pt x="314310" y="469742"/>
                  <a:pt x="311185" y="469903"/>
                  <a:pt x="308540" y="471225"/>
                </a:cubicBezTo>
                <a:cubicBezTo>
                  <a:pt x="286796" y="482097"/>
                  <a:pt x="312855" y="472593"/>
                  <a:pt x="291711" y="479639"/>
                </a:cubicBezTo>
                <a:cubicBezTo>
                  <a:pt x="288906" y="481509"/>
                  <a:pt x="285680" y="482865"/>
                  <a:pt x="283296" y="485249"/>
                </a:cubicBezTo>
                <a:cubicBezTo>
                  <a:pt x="264596" y="503949"/>
                  <a:pt x="291711" y="484314"/>
                  <a:pt x="269271" y="499274"/>
                </a:cubicBezTo>
                <a:cubicBezTo>
                  <a:pt x="268336" y="502079"/>
                  <a:pt x="267903" y="505104"/>
                  <a:pt x="266467" y="507689"/>
                </a:cubicBezTo>
                <a:cubicBezTo>
                  <a:pt x="263193" y="513583"/>
                  <a:pt x="255247" y="524518"/>
                  <a:pt x="255247" y="524518"/>
                </a:cubicBezTo>
                <a:cubicBezTo>
                  <a:pt x="254312" y="555372"/>
                  <a:pt x="254154" y="586259"/>
                  <a:pt x="252442" y="617080"/>
                </a:cubicBezTo>
                <a:cubicBezTo>
                  <a:pt x="252278" y="620032"/>
                  <a:pt x="251728" y="623404"/>
                  <a:pt x="249637" y="625495"/>
                </a:cubicBezTo>
                <a:cubicBezTo>
                  <a:pt x="247546" y="627586"/>
                  <a:pt x="244027" y="627365"/>
                  <a:pt x="241222" y="628300"/>
                </a:cubicBezTo>
                <a:cubicBezTo>
                  <a:pt x="239352" y="632040"/>
                  <a:pt x="237260" y="635676"/>
                  <a:pt x="235613" y="639519"/>
                </a:cubicBezTo>
                <a:cubicBezTo>
                  <a:pt x="234448" y="642237"/>
                  <a:pt x="234899" y="645843"/>
                  <a:pt x="232808" y="647934"/>
                </a:cubicBezTo>
                <a:cubicBezTo>
                  <a:pt x="230717" y="650025"/>
                  <a:pt x="227198" y="649804"/>
                  <a:pt x="224393" y="650739"/>
                </a:cubicBezTo>
                <a:lnTo>
                  <a:pt x="218783" y="667568"/>
                </a:lnTo>
                <a:lnTo>
                  <a:pt x="215978" y="675983"/>
                </a:lnTo>
                <a:cubicBezTo>
                  <a:pt x="217723" y="691689"/>
                  <a:pt x="218016" y="700964"/>
                  <a:pt x="221588" y="715252"/>
                </a:cubicBezTo>
                <a:cubicBezTo>
                  <a:pt x="222305" y="718120"/>
                  <a:pt x="222546" y="721357"/>
                  <a:pt x="224393" y="723666"/>
                </a:cubicBezTo>
                <a:cubicBezTo>
                  <a:pt x="226499" y="726298"/>
                  <a:pt x="230003" y="727406"/>
                  <a:pt x="232808" y="729276"/>
                </a:cubicBezTo>
                <a:cubicBezTo>
                  <a:pt x="234678" y="732081"/>
                  <a:pt x="237048" y="734611"/>
                  <a:pt x="238417" y="737691"/>
                </a:cubicBezTo>
                <a:cubicBezTo>
                  <a:pt x="242320" y="746474"/>
                  <a:pt x="244500" y="756413"/>
                  <a:pt x="246832" y="765740"/>
                </a:cubicBezTo>
                <a:cubicBezTo>
                  <a:pt x="247767" y="775090"/>
                  <a:pt x="248208" y="784502"/>
                  <a:pt x="249637" y="793789"/>
                </a:cubicBezTo>
                <a:cubicBezTo>
                  <a:pt x="251204" y="803972"/>
                  <a:pt x="253429" y="801374"/>
                  <a:pt x="258052" y="810619"/>
                </a:cubicBezTo>
                <a:cubicBezTo>
                  <a:pt x="261258" y="817032"/>
                  <a:pt x="262061" y="826655"/>
                  <a:pt x="263662" y="833058"/>
                </a:cubicBezTo>
                <a:cubicBezTo>
                  <a:pt x="264379" y="835926"/>
                  <a:pt x="265532" y="838668"/>
                  <a:pt x="266467" y="841473"/>
                </a:cubicBezTo>
                <a:cubicBezTo>
                  <a:pt x="267402" y="859237"/>
                  <a:pt x="267661" y="877050"/>
                  <a:pt x="269271" y="894766"/>
                </a:cubicBezTo>
                <a:cubicBezTo>
                  <a:pt x="269539" y="897711"/>
                  <a:pt x="271435" y="900295"/>
                  <a:pt x="272076" y="903181"/>
                </a:cubicBezTo>
                <a:cubicBezTo>
                  <a:pt x="273310" y="908733"/>
                  <a:pt x="273946" y="914400"/>
                  <a:pt x="274881" y="920010"/>
                </a:cubicBezTo>
                <a:cubicBezTo>
                  <a:pt x="273946" y="929360"/>
                  <a:pt x="273318" y="938745"/>
                  <a:pt x="272076" y="948059"/>
                </a:cubicBezTo>
                <a:cubicBezTo>
                  <a:pt x="269378" y="968294"/>
                  <a:pt x="267809" y="959641"/>
                  <a:pt x="263662" y="984523"/>
                </a:cubicBezTo>
                <a:lnTo>
                  <a:pt x="260857" y="1001352"/>
                </a:lnTo>
                <a:cubicBezTo>
                  <a:pt x="261792" y="1006962"/>
                  <a:pt x="262428" y="1012630"/>
                  <a:pt x="263662" y="1018182"/>
                </a:cubicBezTo>
                <a:cubicBezTo>
                  <a:pt x="264303" y="1021068"/>
                  <a:pt x="265750" y="1023729"/>
                  <a:pt x="266467" y="1026597"/>
                </a:cubicBezTo>
                <a:cubicBezTo>
                  <a:pt x="267623" y="1031222"/>
                  <a:pt x="268336" y="1035946"/>
                  <a:pt x="269271" y="1040621"/>
                </a:cubicBezTo>
                <a:cubicBezTo>
                  <a:pt x="268336" y="1050906"/>
                  <a:pt x="268631" y="1061377"/>
                  <a:pt x="266467" y="1071475"/>
                </a:cubicBezTo>
                <a:cubicBezTo>
                  <a:pt x="265761" y="1074771"/>
                  <a:pt x="262365" y="1076875"/>
                  <a:pt x="260857" y="1079890"/>
                </a:cubicBezTo>
                <a:cubicBezTo>
                  <a:pt x="259535" y="1082534"/>
                  <a:pt x="258864" y="1085461"/>
                  <a:pt x="258052" y="1088304"/>
                </a:cubicBezTo>
                <a:cubicBezTo>
                  <a:pt x="252464" y="1107862"/>
                  <a:pt x="257952" y="1091561"/>
                  <a:pt x="252442" y="1116354"/>
                </a:cubicBezTo>
                <a:cubicBezTo>
                  <a:pt x="249033" y="1131694"/>
                  <a:pt x="250750" y="1118057"/>
                  <a:pt x="244027" y="1133183"/>
                </a:cubicBezTo>
                <a:cubicBezTo>
                  <a:pt x="230672" y="1163229"/>
                  <a:pt x="245504" y="1139380"/>
                  <a:pt x="232808" y="1158427"/>
                </a:cubicBezTo>
                <a:cubicBezTo>
                  <a:pt x="228681" y="1179064"/>
                  <a:pt x="232648" y="1168485"/>
                  <a:pt x="218783" y="1189281"/>
                </a:cubicBezTo>
                <a:cubicBezTo>
                  <a:pt x="216913" y="1192086"/>
                  <a:pt x="216479" y="1197035"/>
                  <a:pt x="213173" y="1197696"/>
                </a:cubicBezTo>
                <a:lnTo>
                  <a:pt x="199149" y="1200501"/>
                </a:lnTo>
                <a:cubicBezTo>
                  <a:pt x="196344" y="1202371"/>
                  <a:pt x="192954" y="1203574"/>
                  <a:pt x="190734" y="1206111"/>
                </a:cubicBezTo>
                <a:cubicBezTo>
                  <a:pt x="179425" y="1219035"/>
                  <a:pt x="181145" y="1221489"/>
                  <a:pt x="173905" y="1234160"/>
                </a:cubicBezTo>
                <a:cubicBezTo>
                  <a:pt x="172233" y="1237087"/>
                  <a:pt x="170165" y="1239769"/>
                  <a:pt x="168295" y="1242574"/>
                </a:cubicBezTo>
                <a:cubicBezTo>
                  <a:pt x="166767" y="1247159"/>
                  <a:pt x="164459" y="1256542"/>
                  <a:pt x="159880" y="1259404"/>
                </a:cubicBezTo>
                <a:cubicBezTo>
                  <a:pt x="154866" y="1262538"/>
                  <a:pt x="147971" y="1261734"/>
                  <a:pt x="143051" y="1265014"/>
                </a:cubicBezTo>
                <a:cubicBezTo>
                  <a:pt x="140246" y="1266884"/>
                  <a:pt x="137651" y="1269117"/>
                  <a:pt x="134636" y="1270624"/>
                </a:cubicBezTo>
                <a:cubicBezTo>
                  <a:pt x="130617" y="1272633"/>
                  <a:pt x="118589" y="1275336"/>
                  <a:pt x="115001" y="1276233"/>
                </a:cubicBezTo>
                <a:cubicBezTo>
                  <a:pt x="112196" y="1279038"/>
                  <a:pt x="109634" y="1282109"/>
                  <a:pt x="106587" y="1284648"/>
                </a:cubicBezTo>
                <a:cubicBezTo>
                  <a:pt x="103997" y="1286806"/>
                  <a:pt x="100278" y="1287626"/>
                  <a:pt x="98172" y="1290258"/>
                </a:cubicBezTo>
                <a:cubicBezTo>
                  <a:pt x="96325" y="1292567"/>
                  <a:pt x="97007" y="1296213"/>
                  <a:pt x="95367" y="1298673"/>
                </a:cubicBezTo>
                <a:cubicBezTo>
                  <a:pt x="93167" y="1301973"/>
                  <a:pt x="89491" y="1304040"/>
                  <a:pt x="86952" y="1307087"/>
                </a:cubicBezTo>
                <a:cubicBezTo>
                  <a:pt x="84794" y="1309677"/>
                  <a:pt x="83727" y="1313118"/>
                  <a:pt x="81343" y="1315502"/>
                </a:cubicBezTo>
                <a:cubicBezTo>
                  <a:pt x="78959" y="1317886"/>
                  <a:pt x="75518" y="1318954"/>
                  <a:pt x="72928" y="1321112"/>
                </a:cubicBezTo>
                <a:cubicBezTo>
                  <a:pt x="69881" y="1323652"/>
                  <a:pt x="67318" y="1326722"/>
                  <a:pt x="64513" y="1329527"/>
                </a:cubicBezTo>
                <a:cubicBezTo>
                  <a:pt x="62643" y="1335137"/>
                  <a:pt x="62183" y="1341436"/>
                  <a:pt x="58903" y="1346356"/>
                </a:cubicBezTo>
                <a:lnTo>
                  <a:pt x="47684" y="1363185"/>
                </a:lnTo>
                <a:cubicBezTo>
                  <a:pt x="45814" y="1365990"/>
                  <a:pt x="43140" y="1368402"/>
                  <a:pt x="42074" y="1371600"/>
                </a:cubicBezTo>
                <a:cubicBezTo>
                  <a:pt x="35025" y="1392748"/>
                  <a:pt x="44533" y="1366684"/>
                  <a:pt x="33659" y="1388430"/>
                </a:cubicBezTo>
                <a:cubicBezTo>
                  <a:pt x="22045" y="1411656"/>
                  <a:pt x="41323" y="1381141"/>
                  <a:pt x="25244" y="1405259"/>
                </a:cubicBezTo>
                <a:cubicBezTo>
                  <a:pt x="24309" y="1408064"/>
                  <a:pt x="24080" y="1411214"/>
                  <a:pt x="22440" y="1413674"/>
                </a:cubicBezTo>
                <a:cubicBezTo>
                  <a:pt x="20240" y="1416975"/>
                  <a:pt x="15799" y="1418541"/>
                  <a:pt x="14025" y="1422089"/>
                </a:cubicBezTo>
                <a:cubicBezTo>
                  <a:pt x="11893" y="1426353"/>
                  <a:pt x="12474" y="1431514"/>
                  <a:pt x="11220" y="1436113"/>
                </a:cubicBezTo>
                <a:cubicBezTo>
                  <a:pt x="9664" y="1441818"/>
                  <a:pt x="7480" y="1447333"/>
                  <a:pt x="5610" y="1452943"/>
                </a:cubicBezTo>
                <a:lnTo>
                  <a:pt x="2805" y="1461357"/>
                </a:lnTo>
                <a:lnTo>
                  <a:pt x="0" y="1469772"/>
                </a:lnTo>
                <a:cubicBezTo>
                  <a:pt x="935" y="1502496"/>
                  <a:pt x="1084" y="1535252"/>
                  <a:pt x="2805" y="1567944"/>
                </a:cubicBezTo>
                <a:cubicBezTo>
                  <a:pt x="3033" y="1572275"/>
                  <a:pt x="9803" y="1585098"/>
                  <a:pt x="11220" y="1587578"/>
                </a:cubicBezTo>
                <a:cubicBezTo>
                  <a:pt x="12893" y="1590505"/>
                  <a:pt x="14087" y="1594033"/>
                  <a:pt x="16830" y="1595993"/>
                </a:cubicBezTo>
                <a:cubicBezTo>
                  <a:pt x="25056" y="1601869"/>
                  <a:pt x="38402" y="1602861"/>
                  <a:pt x="47684" y="1604408"/>
                </a:cubicBezTo>
                <a:cubicBezTo>
                  <a:pt x="67418" y="1617563"/>
                  <a:pt x="42393" y="1602423"/>
                  <a:pt x="70123" y="1612822"/>
                </a:cubicBezTo>
                <a:cubicBezTo>
                  <a:pt x="73280" y="1614006"/>
                  <a:pt x="75733" y="1616562"/>
                  <a:pt x="78538" y="1618432"/>
                </a:cubicBezTo>
                <a:lnTo>
                  <a:pt x="84148" y="1635262"/>
                </a:lnTo>
                <a:cubicBezTo>
                  <a:pt x="85083" y="1638067"/>
                  <a:pt x="84147" y="1642741"/>
                  <a:pt x="86952" y="1643676"/>
                </a:cubicBezTo>
                <a:lnTo>
                  <a:pt x="95367" y="1646481"/>
                </a:ln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28BC055-CD70-44B2-A502-E785C9BF0305}"/>
              </a:ext>
            </a:extLst>
          </p:cNvPr>
          <p:cNvGrpSpPr/>
          <p:nvPr/>
        </p:nvGrpSpPr>
        <p:grpSpPr>
          <a:xfrm>
            <a:off x="4788076" y="4397951"/>
            <a:ext cx="288032" cy="216024"/>
            <a:chOff x="304364" y="1523789"/>
            <a:chExt cx="1426564" cy="1626638"/>
          </a:xfrm>
        </p:grpSpPr>
        <p:sp>
          <p:nvSpPr>
            <p:cNvPr id="44" name="Larme 43">
              <a:extLst>
                <a:ext uri="{FF2B5EF4-FFF2-40B4-BE49-F238E27FC236}">
                  <a16:creationId xmlns:a16="http://schemas.microsoft.com/office/drawing/2014/main" id="{2F048E00-EBDA-4FE2-A7D1-4164DB3A7E0B}"/>
                </a:ext>
              </a:extLst>
            </p:cNvPr>
            <p:cNvSpPr/>
            <p:nvPr/>
          </p:nvSpPr>
          <p:spPr>
            <a:xfrm rot="8867359">
              <a:off x="304364" y="1523789"/>
              <a:ext cx="1426564" cy="1626638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Organigramme : Connecteur 44">
              <a:extLst>
                <a:ext uri="{FF2B5EF4-FFF2-40B4-BE49-F238E27FC236}">
                  <a16:creationId xmlns:a16="http://schemas.microsoft.com/office/drawing/2014/main" id="{1615E46E-3881-452C-8F20-771AF6D3AF0B}"/>
                </a:ext>
              </a:extLst>
            </p:cNvPr>
            <p:cNvSpPr/>
            <p:nvPr/>
          </p:nvSpPr>
          <p:spPr>
            <a:xfrm>
              <a:off x="683570" y="2090963"/>
              <a:ext cx="504056" cy="49228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F387FCF5-1662-4F1F-BE60-65CFF29DAC0D}"/>
              </a:ext>
            </a:extLst>
          </p:cNvPr>
          <p:cNvSpPr/>
          <p:nvPr/>
        </p:nvSpPr>
        <p:spPr>
          <a:xfrm>
            <a:off x="3833490" y="4595193"/>
            <a:ext cx="1098550" cy="1892300"/>
          </a:xfrm>
          <a:custGeom>
            <a:avLst/>
            <a:gdLst>
              <a:gd name="connsiteX0" fmla="*/ 1098550 w 1098550"/>
              <a:gd name="connsiteY0" fmla="*/ 0 h 1892300"/>
              <a:gd name="connsiteX1" fmla="*/ 1047750 w 1098550"/>
              <a:gd name="connsiteY1" fmla="*/ 38100 h 1892300"/>
              <a:gd name="connsiteX2" fmla="*/ 1028700 w 1098550"/>
              <a:gd name="connsiteY2" fmla="*/ 57150 h 1892300"/>
              <a:gd name="connsiteX3" fmla="*/ 965200 w 1098550"/>
              <a:gd name="connsiteY3" fmla="*/ 76200 h 1892300"/>
              <a:gd name="connsiteX4" fmla="*/ 952500 w 1098550"/>
              <a:gd name="connsiteY4" fmla="*/ 95250 h 1892300"/>
              <a:gd name="connsiteX5" fmla="*/ 939800 w 1098550"/>
              <a:gd name="connsiteY5" fmla="*/ 120650 h 1892300"/>
              <a:gd name="connsiteX6" fmla="*/ 920750 w 1098550"/>
              <a:gd name="connsiteY6" fmla="*/ 127000 h 1892300"/>
              <a:gd name="connsiteX7" fmla="*/ 901700 w 1098550"/>
              <a:gd name="connsiteY7" fmla="*/ 139700 h 1892300"/>
              <a:gd name="connsiteX8" fmla="*/ 876300 w 1098550"/>
              <a:gd name="connsiteY8" fmla="*/ 196850 h 1892300"/>
              <a:gd name="connsiteX9" fmla="*/ 869950 w 1098550"/>
              <a:gd name="connsiteY9" fmla="*/ 215900 h 1892300"/>
              <a:gd name="connsiteX10" fmla="*/ 857250 w 1098550"/>
              <a:gd name="connsiteY10" fmla="*/ 241300 h 1892300"/>
              <a:gd name="connsiteX11" fmla="*/ 850900 w 1098550"/>
              <a:gd name="connsiteY11" fmla="*/ 260350 h 1892300"/>
              <a:gd name="connsiteX12" fmla="*/ 812800 w 1098550"/>
              <a:gd name="connsiteY12" fmla="*/ 298450 h 1892300"/>
              <a:gd name="connsiteX13" fmla="*/ 800100 w 1098550"/>
              <a:gd name="connsiteY13" fmla="*/ 317500 h 1892300"/>
              <a:gd name="connsiteX14" fmla="*/ 768350 w 1098550"/>
              <a:gd name="connsiteY14" fmla="*/ 355600 h 1892300"/>
              <a:gd name="connsiteX15" fmla="*/ 762000 w 1098550"/>
              <a:gd name="connsiteY15" fmla="*/ 374650 h 1892300"/>
              <a:gd name="connsiteX16" fmla="*/ 755650 w 1098550"/>
              <a:gd name="connsiteY16" fmla="*/ 438150 h 1892300"/>
              <a:gd name="connsiteX17" fmla="*/ 768350 w 1098550"/>
              <a:gd name="connsiteY17" fmla="*/ 514350 h 1892300"/>
              <a:gd name="connsiteX18" fmla="*/ 762000 w 1098550"/>
              <a:gd name="connsiteY18" fmla="*/ 577850 h 1892300"/>
              <a:gd name="connsiteX19" fmla="*/ 704850 w 1098550"/>
              <a:gd name="connsiteY19" fmla="*/ 609600 h 1892300"/>
              <a:gd name="connsiteX20" fmla="*/ 622300 w 1098550"/>
              <a:gd name="connsiteY20" fmla="*/ 615950 h 1892300"/>
              <a:gd name="connsiteX21" fmla="*/ 603250 w 1098550"/>
              <a:gd name="connsiteY21" fmla="*/ 622300 h 1892300"/>
              <a:gd name="connsiteX22" fmla="*/ 577850 w 1098550"/>
              <a:gd name="connsiteY22" fmla="*/ 628650 h 1892300"/>
              <a:gd name="connsiteX23" fmla="*/ 539750 w 1098550"/>
              <a:gd name="connsiteY23" fmla="*/ 654050 h 1892300"/>
              <a:gd name="connsiteX24" fmla="*/ 527050 w 1098550"/>
              <a:gd name="connsiteY24" fmla="*/ 673100 h 1892300"/>
              <a:gd name="connsiteX25" fmla="*/ 508000 w 1098550"/>
              <a:gd name="connsiteY25" fmla="*/ 685800 h 1892300"/>
              <a:gd name="connsiteX26" fmla="*/ 488950 w 1098550"/>
              <a:gd name="connsiteY26" fmla="*/ 749300 h 1892300"/>
              <a:gd name="connsiteX27" fmla="*/ 469900 w 1098550"/>
              <a:gd name="connsiteY27" fmla="*/ 787400 h 1892300"/>
              <a:gd name="connsiteX28" fmla="*/ 450850 w 1098550"/>
              <a:gd name="connsiteY28" fmla="*/ 793750 h 1892300"/>
              <a:gd name="connsiteX29" fmla="*/ 438150 w 1098550"/>
              <a:gd name="connsiteY29" fmla="*/ 831850 h 1892300"/>
              <a:gd name="connsiteX30" fmla="*/ 425450 w 1098550"/>
              <a:gd name="connsiteY30" fmla="*/ 876300 h 1892300"/>
              <a:gd name="connsiteX31" fmla="*/ 419100 w 1098550"/>
              <a:gd name="connsiteY31" fmla="*/ 933450 h 1892300"/>
              <a:gd name="connsiteX32" fmla="*/ 406400 w 1098550"/>
              <a:gd name="connsiteY32" fmla="*/ 971550 h 1892300"/>
              <a:gd name="connsiteX33" fmla="*/ 400050 w 1098550"/>
              <a:gd name="connsiteY33" fmla="*/ 990600 h 1892300"/>
              <a:gd name="connsiteX34" fmla="*/ 406400 w 1098550"/>
              <a:gd name="connsiteY34" fmla="*/ 1098550 h 1892300"/>
              <a:gd name="connsiteX35" fmla="*/ 412750 w 1098550"/>
              <a:gd name="connsiteY35" fmla="*/ 1117600 h 1892300"/>
              <a:gd name="connsiteX36" fmla="*/ 419100 w 1098550"/>
              <a:gd name="connsiteY36" fmla="*/ 1149350 h 1892300"/>
              <a:gd name="connsiteX37" fmla="*/ 400050 w 1098550"/>
              <a:gd name="connsiteY37" fmla="*/ 1276350 h 1892300"/>
              <a:gd name="connsiteX38" fmla="*/ 400050 w 1098550"/>
              <a:gd name="connsiteY38" fmla="*/ 1276350 h 1892300"/>
              <a:gd name="connsiteX39" fmla="*/ 387350 w 1098550"/>
              <a:gd name="connsiteY39" fmla="*/ 1327150 h 1892300"/>
              <a:gd name="connsiteX40" fmla="*/ 368300 w 1098550"/>
              <a:gd name="connsiteY40" fmla="*/ 1339850 h 1892300"/>
              <a:gd name="connsiteX41" fmla="*/ 355600 w 1098550"/>
              <a:gd name="connsiteY41" fmla="*/ 1358900 h 1892300"/>
              <a:gd name="connsiteX42" fmla="*/ 349250 w 1098550"/>
              <a:gd name="connsiteY42" fmla="*/ 1377950 h 1892300"/>
              <a:gd name="connsiteX43" fmla="*/ 330200 w 1098550"/>
              <a:gd name="connsiteY43" fmla="*/ 1384300 h 1892300"/>
              <a:gd name="connsiteX44" fmla="*/ 317500 w 1098550"/>
              <a:gd name="connsiteY44" fmla="*/ 1409700 h 1892300"/>
              <a:gd name="connsiteX45" fmla="*/ 355600 w 1098550"/>
              <a:gd name="connsiteY45" fmla="*/ 1435100 h 1892300"/>
              <a:gd name="connsiteX46" fmla="*/ 368300 w 1098550"/>
              <a:gd name="connsiteY46" fmla="*/ 1473200 h 1892300"/>
              <a:gd name="connsiteX47" fmla="*/ 374650 w 1098550"/>
              <a:gd name="connsiteY47" fmla="*/ 1492250 h 1892300"/>
              <a:gd name="connsiteX48" fmla="*/ 361950 w 1098550"/>
              <a:gd name="connsiteY48" fmla="*/ 1511300 h 1892300"/>
              <a:gd name="connsiteX49" fmla="*/ 349250 w 1098550"/>
              <a:gd name="connsiteY49" fmla="*/ 1549400 h 1892300"/>
              <a:gd name="connsiteX50" fmla="*/ 336550 w 1098550"/>
              <a:gd name="connsiteY50" fmla="*/ 1619250 h 1892300"/>
              <a:gd name="connsiteX51" fmla="*/ 323850 w 1098550"/>
              <a:gd name="connsiteY51" fmla="*/ 1670050 h 1892300"/>
              <a:gd name="connsiteX52" fmla="*/ 317500 w 1098550"/>
              <a:gd name="connsiteY52" fmla="*/ 1689100 h 1892300"/>
              <a:gd name="connsiteX53" fmla="*/ 292100 w 1098550"/>
              <a:gd name="connsiteY53" fmla="*/ 1727200 h 1892300"/>
              <a:gd name="connsiteX54" fmla="*/ 273050 w 1098550"/>
              <a:gd name="connsiteY54" fmla="*/ 1739900 h 1892300"/>
              <a:gd name="connsiteX55" fmla="*/ 254000 w 1098550"/>
              <a:gd name="connsiteY55" fmla="*/ 1778000 h 1892300"/>
              <a:gd name="connsiteX56" fmla="*/ 234950 w 1098550"/>
              <a:gd name="connsiteY56" fmla="*/ 1784350 h 1892300"/>
              <a:gd name="connsiteX57" fmla="*/ 158750 w 1098550"/>
              <a:gd name="connsiteY57" fmla="*/ 1790700 h 1892300"/>
              <a:gd name="connsiteX58" fmla="*/ 114300 w 1098550"/>
              <a:gd name="connsiteY58" fmla="*/ 1803400 h 1892300"/>
              <a:gd name="connsiteX59" fmla="*/ 63500 w 1098550"/>
              <a:gd name="connsiteY59" fmla="*/ 1822450 h 1892300"/>
              <a:gd name="connsiteX60" fmla="*/ 44450 w 1098550"/>
              <a:gd name="connsiteY60" fmla="*/ 1841500 h 1892300"/>
              <a:gd name="connsiteX61" fmla="*/ 31750 w 1098550"/>
              <a:gd name="connsiteY61" fmla="*/ 1879600 h 1892300"/>
              <a:gd name="connsiteX62" fmla="*/ 0 w 1098550"/>
              <a:gd name="connsiteY62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98550" h="1892300">
                <a:moveTo>
                  <a:pt x="1098550" y="0"/>
                </a:moveTo>
                <a:cubicBezTo>
                  <a:pt x="1061052" y="62497"/>
                  <a:pt x="1102879" y="10536"/>
                  <a:pt x="1047750" y="38100"/>
                </a:cubicBezTo>
                <a:cubicBezTo>
                  <a:pt x="1039718" y="42116"/>
                  <a:pt x="1036550" y="52789"/>
                  <a:pt x="1028700" y="57150"/>
                </a:cubicBezTo>
                <a:cubicBezTo>
                  <a:pt x="1016051" y="64177"/>
                  <a:pt x="981598" y="72101"/>
                  <a:pt x="965200" y="76200"/>
                </a:cubicBezTo>
                <a:cubicBezTo>
                  <a:pt x="960967" y="82550"/>
                  <a:pt x="956286" y="88624"/>
                  <a:pt x="952500" y="95250"/>
                </a:cubicBezTo>
                <a:cubicBezTo>
                  <a:pt x="947804" y="103469"/>
                  <a:pt x="946493" y="113957"/>
                  <a:pt x="939800" y="120650"/>
                </a:cubicBezTo>
                <a:cubicBezTo>
                  <a:pt x="935067" y="125383"/>
                  <a:pt x="926737" y="124007"/>
                  <a:pt x="920750" y="127000"/>
                </a:cubicBezTo>
                <a:cubicBezTo>
                  <a:pt x="913924" y="130413"/>
                  <a:pt x="908050" y="135467"/>
                  <a:pt x="901700" y="139700"/>
                </a:cubicBezTo>
                <a:cubicBezTo>
                  <a:pt x="868935" y="237994"/>
                  <a:pt x="906489" y="136473"/>
                  <a:pt x="876300" y="196850"/>
                </a:cubicBezTo>
                <a:cubicBezTo>
                  <a:pt x="873307" y="202837"/>
                  <a:pt x="872587" y="209748"/>
                  <a:pt x="869950" y="215900"/>
                </a:cubicBezTo>
                <a:cubicBezTo>
                  <a:pt x="866221" y="224601"/>
                  <a:pt x="860979" y="232599"/>
                  <a:pt x="857250" y="241300"/>
                </a:cubicBezTo>
                <a:cubicBezTo>
                  <a:pt x="854613" y="247452"/>
                  <a:pt x="855009" y="255066"/>
                  <a:pt x="850900" y="260350"/>
                </a:cubicBezTo>
                <a:cubicBezTo>
                  <a:pt x="839873" y="274527"/>
                  <a:pt x="822763" y="283506"/>
                  <a:pt x="812800" y="298450"/>
                </a:cubicBezTo>
                <a:cubicBezTo>
                  <a:pt x="808567" y="304800"/>
                  <a:pt x="804986" y="311637"/>
                  <a:pt x="800100" y="317500"/>
                </a:cubicBezTo>
                <a:cubicBezTo>
                  <a:pt x="782545" y="338566"/>
                  <a:pt x="780174" y="331951"/>
                  <a:pt x="768350" y="355600"/>
                </a:cubicBezTo>
                <a:cubicBezTo>
                  <a:pt x="765357" y="361587"/>
                  <a:pt x="764117" y="368300"/>
                  <a:pt x="762000" y="374650"/>
                </a:cubicBezTo>
                <a:cubicBezTo>
                  <a:pt x="759883" y="395817"/>
                  <a:pt x="755650" y="416878"/>
                  <a:pt x="755650" y="438150"/>
                </a:cubicBezTo>
                <a:cubicBezTo>
                  <a:pt x="755650" y="467880"/>
                  <a:pt x="761662" y="487599"/>
                  <a:pt x="768350" y="514350"/>
                </a:cubicBezTo>
                <a:cubicBezTo>
                  <a:pt x="766233" y="535517"/>
                  <a:pt x="771513" y="558824"/>
                  <a:pt x="762000" y="577850"/>
                </a:cubicBezTo>
                <a:cubicBezTo>
                  <a:pt x="757880" y="586090"/>
                  <a:pt x="721037" y="607577"/>
                  <a:pt x="704850" y="609600"/>
                </a:cubicBezTo>
                <a:cubicBezTo>
                  <a:pt x="677465" y="613023"/>
                  <a:pt x="649817" y="613833"/>
                  <a:pt x="622300" y="615950"/>
                </a:cubicBezTo>
                <a:cubicBezTo>
                  <a:pt x="615950" y="618067"/>
                  <a:pt x="609686" y="620461"/>
                  <a:pt x="603250" y="622300"/>
                </a:cubicBezTo>
                <a:cubicBezTo>
                  <a:pt x="594859" y="624698"/>
                  <a:pt x="585656" y="624747"/>
                  <a:pt x="577850" y="628650"/>
                </a:cubicBezTo>
                <a:cubicBezTo>
                  <a:pt x="564198" y="635476"/>
                  <a:pt x="539750" y="654050"/>
                  <a:pt x="539750" y="654050"/>
                </a:cubicBezTo>
                <a:cubicBezTo>
                  <a:pt x="535517" y="660400"/>
                  <a:pt x="532446" y="667704"/>
                  <a:pt x="527050" y="673100"/>
                </a:cubicBezTo>
                <a:cubicBezTo>
                  <a:pt x="521654" y="678496"/>
                  <a:pt x="512045" y="679328"/>
                  <a:pt x="508000" y="685800"/>
                </a:cubicBezTo>
                <a:cubicBezTo>
                  <a:pt x="500058" y="698508"/>
                  <a:pt x="493646" y="732864"/>
                  <a:pt x="488950" y="749300"/>
                </a:cubicBezTo>
                <a:cubicBezTo>
                  <a:pt x="485542" y="761230"/>
                  <a:pt x="480207" y="779154"/>
                  <a:pt x="469900" y="787400"/>
                </a:cubicBezTo>
                <a:cubicBezTo>
                  <a:pt x="464673" y="791581"/>
                  <a:pt x="457200" y="791633"/>
                  <a:pt x="450850" y="793750"/>
                </a:cubicBezTo>
                <a:cubicBezTo>
                  <a:pt x="446617" y="806450"/>
                  <a:pt x="441397" y="818863"/>
                  <a:pt x="438150" y="831850"/>
                </a:cubicBezTo>
                <a:cubicBezTo>
                  <a:pt x="430177" y="863744"/>
                  <a:pt x="434560" y="848971"/>
                  <a:pt x="425450" y="876300"/>
                </a:cubicBezTo>
                <a:cubicBezTo>
                  <a:pt x="423333" y="895350"/>
                  <a:pt x="422859" y="914655"/>
                  <a:pt x="419100" y="933450"/>
                </a:cubicBezTo>
                <a:cubicBezTo>
                  <a:pt x="416475" y="946577"/>
                  <a:pt x="410633" y="958850"/>
                  <a:pt x="406400" y="971550"/>
                </a:cubicBezTo>
                <a:lnTo>
                  <a:pt x="400050" y="990600"/>
                </a:lnTo>
                <a:cubicBezTo>
                  <a:pt x="402167" y="1026583"/>
                  <a:pt x="402813" y="1062683"/>
                  <a:pt x="406400" y="1098550"/>
                </a:cubicBezTo>
                <a:cubicBezTo>
                  <a:pt x="407066" y="1105210"/>
                  <a:pt x="411127" y="1111106"/>
                  <a:pt x="412750" y="1117600"/>
                </a:cubicBezTo>
                <a:cubicBezTo>
                  <a:pt x="415368" y="1128071"/>
                  <a:pt x="416983" y="1138767"/>
                  <a:pt x="419100" y="1149350"/>
                </a:cubicBezTo>
                <a:cubicBezTo>
                  <a:pt x="411796" y="1251603"/>
                  <a:pt x="422145" y="1210066"/>
                  <a:pt x="400050" y="1276350"/>
                </a:cubicBezTo>
                <a:lnTo>
                  <a:pt x="400050" y="1276350"/>
                </a:lnTo>
                <a:cubicBezTo>
                  <a:pt x="399734" y="1277931"/>
                  <a:pt x="392557" y="1320641"/>
                  <a:pt x="387350" y="1327150"/>
                </a:cubicBezTo>
                <a:cubicBezTo>
                  <a:pt x="382582" y="1333109"/>
                  <a:pt x="374650" y="1335617"/>
                  <a:pt x="368300" y="1339850"/>
                </a:cubicBezTo>
                <a:cubicBezTo>
                  <a:pt x="364067" y="1346200"/>
                  <a:pt x="359013" y="1352074"/>
                  <a:pt x="355600" y="1358900"/>
                </a:cubicBezTo>
                <a:cubicBezTo>
                  <a:pt x="352607" y="1364887"/>
                  <a:pt x="353983" y="1373217"/>
                  <a:pt x="349250" y="1377950"/>
                </a:cubicBezTo>
                <a:cubicBezTo>
                  <a:pt x="344517" y="1382683"/>
                  <a:pt x="336550" y="1382183"/>
                  <a:pt x="330200" y="1384300"/>
                </a:cubicBezTo>
                <a:cubicBezTo>
                  <a:pt x="325967" y="1392767"/>
                  <a:pt x="317500" y="1400234"/>
                  <a:pt x="317500" y="1409700"/>
                </a:cubicBezTo>
                <a:cubicBezTo>
                  <a:pt x="317500" y="1431626"/>
                  <a:pt x="342855" y="1431914"/>
                  <a:pt x="355600" y="1435100"/>
                </a:cubicBezTo>
                <a:lnTo>
                  <a:pt x="368300" y="1473200"/>
                </a:lnTo>
                <a:lnTo>
                  <a:pt x="374650" y="1492250"/>
                </a:lnTo>
                <a:cubicBezTo>
                  <a:pt x="370417" y="1498600"/>
                  <a:pt x="365050" y="1504326"/>
                  <a:pt x="361950" y="1511300"/>
                </a:cubicBezTo>
                <a:cubicBezTo>
                  <a:pt x="356513" y="1523533"/>
                  <a:pt x="349250" y="1549400"/>
                  <a:pt x="349250" y="1549400"/>
                </a:cubicBezTo>
                <a:cubicBezTo>
                  <a:pt x="337462" y="1643701"/>
                  <a:pt x="350104" y="1569553"/>
                  <a:pt x="336550" y="1619250"/>
                </a:cubicBezTo>
                <a:cubicBezTo>
                  <a:pt x="331957" y="1636089"/>
                  <a:pt x="329370" y="1653491"/>
                  <a:pt x="323850" y="1670050"/>
                </a:cubicBezTo>
                <a:cubicBezTo>
                  <a:pt x="321733" y="1676400"/>
                  <a:pt x="320751" y="1683249"/>
                  <a:pt x="317500" y="1689100"/>
                </a:cubicBezTo>
                <a:cubicBezTo>
                  <a:pt x="310087" y="1702443"/>
                  <a:pt x="304800" y="1718733"/>
                  <a:pt x="292100" y="1727200"/>
                </a:cubicBezTo>
                <a:lnTo>
                  <a:pt x="273050" y="1739900"/>
                </a:lnTo>
                <a:cubicBezTo>
                  <a:pt x="268867" y="1752449"/>
                  <a:pt x="265191" y="1769048"/>
                  <a:pt x="254000" y="1778000"/>
                </a:cubicBezTo>
                <a:cubicBezTo>
                  <a:pt x="248773" y="1782181"/>
                  <a:pt x="241585" y="1783465"/>
                  <a:pt x="234950" y="1784350"/>
                </a:cubicBezTo>
                <a:cubicBezTo>
                  <a:pt x="209686" y="1787719"/>
                  <a:pt x="184150" y="1788583"/>
                  <a:pt x="158750" y="1790700"/>
                </a:cubicBezTo>
                <a:cubicBezTo>
                  <a:pt x="145861" y="1793922"/>
                  <a:pt x="127054" y="1797934"/>
                  <a:pt x="114300" y="1803400"/>
                </a:cubicBezTo>
                <a:cubicBezTo>
                  <a:pt x="67812" y="1823324"/>
                  <a:pt x="110329" y="1810743"/>
                  <a:pt x="63500" y="1822450"/>
                </a:cubicBezTo>
                <a:cubicBezTo>
                  <a:pt x="57150" y="1828800"/>
                  <a:pt x="48811" y="1833650"/>
                  <a:pt x="44450" y="1841500"/>
                </a:cubicBezTo>
                <a:cubicBezTo>
                  <a:pt x="37949" y="1853202"/>
                  <a:pt x="44450" y="1875367"/>
                  <a:pt x="31750" y="1879600"/>
                </a:cubicBezTo>
                <a:cubicBezTo>
                  <a:pt x="8210" y="1887447"/>
                  <a:pt x="18687" y="1882957"/>
                  <a:pt x="0" y="1892300"/>
                </a:cubicBez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7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1342 L -0.01024 0.01366 C -0.00885 0.01597 -0.00781 0.01898 -0.00607 0.02106 C -0.00538 0.02199 -0.00399 0.02129 -0.00364 0.02222 C -0.00277 0.02384 -0.00312 0.02592 -0.00277 0.02778 C -0.00243 0.02893 -0.00243 0.03032 -0.00191 0.03125 C -0.00121 0.03217 -0.00017 0.03194 0.0007 0.03241 C 0.00122 0.0331 0.00191 0.03379 0.00226 0.03449 C 0.00278 0.03565 0.00278 0.0368 0.00313 0.03796 C 0.00365 0.03912 0.00434 0.04028 0.00487 0.04143 C 0.00521 0.04282 0.00521 0.04444 0.00573 0.04583 C 0.00608 0.04699 0.00747 0.04791 0.00747 0.04907 C 0.00747 0.05046 0.0066 0.05185 0.00573 0.05254 C 0.00278 0.05509 -0.00295 0.05532 -0.00607 0.05579 C -0.00781 0.05671 -0.01059 0.05579 -0.01111 0.0581 C -0.01197 0.06157 -0.0118 0.0618 -0.01371 0.06481 C -0.01579 0.06829 -0.01527 0.06574 -0.01701 0.07037 C -0.01805 0.07315 -0.01753 0.075 -0.01961 0.07708 C -0.02031 0.07801 -0.02118 0.07801 -0.02204 0.07824 C -0.0243 0.08727 -0.021 0.07685 -0.02552 0.08287 C -0.02604 0.08356 -0.02604 0.08495 -0.02621 0.08611 C -0.02604 0.08773 -0.02569 0.08912 -0.02552 0.09051 C -0.02517 0.09166 -0.0243 0.09282 -0.02465 0.09398 C -0.02517 0.09653 -0.02795 0.10069 -0.02795 0.10092 C -0.02743 0.10995 -0.02743 0.11574 -0.02621 0.1243 C -0.02586 0.12731 -0.02534 0.12916 -0.02465 0.13217 C -0.02465 0.1331 -0.02604 0.15879 -0.02621 0.16111 C -0.02656 0.16366 -0.02743 0.16574 -0.02795 0.16782 L -0.02968 0.17477 C -0.02986 0.17569 -0.03003 0.17708 -0.03055 0.17801 C -0.03645 0.19004 -0.02708 0.17176 -0.03472 0.18472 C -0.03993 0.19375 -0.03576 0.18935 -0.04062 0.19375 C -0.04114 0.19491 -0.04149 0.19629 -0.04218 0.19699 C -0.04288 0.19791 -0.04427 0.19722 -0.04479 0.19815 C -0.04878 0.20625 -0.04236 0.20231 -0.04809 0.20486 C -0.04843 0.20602 -0.04861 0.20717 -0.04895 0.20833 C -0.05382 0.21991 -0.05138 0.21065 -0.05312 0.21829 C -0.05295 0.22361 -0.05277 0.22893 -0.05243 0.23403 C -0.05225 0.23518 -0.05208 0.23657 -0.05156 0.2375 C -0.05086 0.23819 -0.04982 0.23819 -0.04895 0.23842 C -0.04757 0.24444 -0.0493 0.24004 -0.04566 0.24305 C -0.04253 0.2456 -0.04513 0.24514 -0.04305 0.24514 L -0.04305 0.24537 L -0.04149 0.24421 L -0.04149 0.24305 " pathEditMode="relative" rAng="0" ptsTypes="AAAAAAAAAAAAAAAAAAAAAAAAAAAAAAAAAAAAAAAAAAAAA">
                                      <p:cBhvr>
                                        <p:cTn id="86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7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75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75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75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436 L -0.0033 0.01436 C -0.00764 0.01644 -0.00799 0.0169 -0.01163 0.01783 C -0.01406 0.01852 -0.01858 0.01968 -0.01858 0.01968 C -0.01892 0.02061 -0.0191 0.02176 -0.01927 0.02246 C -0.01979 0.02362 -0.02066 0.02431 -0.02066 0.02524 C -0.02135 0.0294 -0.02101 0.03334 -0.02135 0.03727 C -0.0217 0.03936 -0.02153 0.0419 -0.02274 0.04283 L -0.02483 0.04468 C -0.02517 0.04607 -0.02587 0.05 -0.02622 0.05116 C -0.02674 0.05232 -0.02726 0.05301 -0.0276 0.05394 C -0.02865 0.05649 -0.02795 0.05764 -0.02969 0.0595 C -0.03108 0.06112 -0.03385 0.0632 -0.03385 0.0632 C -0.03507 0.06551 -0.03559 0.06621 -0.03594 0.06875 C -0.03767 0.08033 -0.03576 0.07269 -0.03733 0.07894 C -0.03715 0.08033 -0.03733 0.08172 -0.03663 0.08264 C -0.03628 0.08357 -0.03524 0.08311 -0.03455 0.08357 C -0.03403 0.08426 -0.03368 0.08542 -0.03316 0.08635 C -0.03507 0.09352 -0.03264 0.08473 -0.03524 0.0919 C -0.03663 0.09537 -0.03507 0.09491 -0.03802 0.09746 C -0.03924 0.09862 -0.04375 0.09908 -0.04427 0.09931 C -0.04583 0.09977 -0.04705 0.10093 -0.04844 0.10116 C -0.05347 0.10232 -0.05139 0.10162 -0.05469 0.10301 C -0.0566 0.10996 -0.05399 0.10162 -0.05747 0.10764 C -0.06024 0.11227 -0.05573 0.1095 -0.06024 0.11135 C -0.06076 0.11227 -0.06111 0.11343 -0.06163 0.11412 C -0.06372 0.11737 -0.06545 0.11783 -0.06649 0.12246 L -0.06927 0.13357 C -0.06962 0.1345 -0.06944 0.13588 -0.06997 0.13635 L -0.07205 0.1382 C -0.0724 0.13912 -0.07274 0.14005 -0.07274 0.14098 C -0.07378 0.14908 -0.07361 0.15186 -0.07274 0.16042 C -0.07274 0.16135 -0.0724 0.16227 -0.07205 0.1632 C -0.0724 0.16968 -0.0724 0.17616 -0.07274 0.18264 C -0.07292 0.18426 -0.07344 0.18565 -0.07344 0.18727 C -0.07378 0.19075 -0.07378 0.19422 -0.07413 0.19746 C -0.07431 0.19838 -0.07448 0.19954 -0.07483 0.20024 C -0.07552 0.20116 -0.07622 0.20139 -0.07691 0.20209 C -0.07795 0.20394 -0.07917 0.20556 -0.07969 0.20764 L -0.08108 0.2132 C -0.0809 0.21412 -0.08108 0.21528 -0.08038 0.21598 C -0.07656 0.22014 -0.07552 0.21019 -0.0783 0.22524 C -0.07865 0.22639 -0.07917 0.22732 -0.07969 0.22801 C -0.08108 0.2294 -0.08385 0.23172 -0.08385 0.23172 C -0.08559 0.2382 -0.08368 0.23033 -0.08524 0.2419 C -0.08542 0.24283 -0.08576 0.24375 -0.08594 0.24468 C -0.0849 0.25232 -0.08472 0.25093 -0.08594 0.26227 C -0.08628 0.26412 -0.08611 0.26667 -0.08733 0.26783 C -0.08872 0.26899 -0.09045 0.26991 -0.09149 0.27153 C -0.09219 0.27246 -0.09306 0.27338 -0.09358 0.27431 C -0.09427 0.27524 -0.09444 0.27639 -0.09497 0.27709 C -0.09566 0.27778 -0.09635 0.27778 -0.09705 0.27801 C -0.09809 0.27848 -0.09896 0.27848 -0.09983 0.27894 C -0.10139 0.2794 -0.10399 0.28079 -0.10399 0.28079 C -0.10451 0.28172 -0.10486 0.28287 -0.10538 0.28357 C -0.10608 0.28426 -0.10677 0.2845 -0.10747 0.2845 C -0.11128 0.28473 -0.11493 0.2845 -0.11858 0.2845 L -0.11858 0.2845 " pathEditMode="relative" ptsTypes="AAAAAAAAAAAAAAAAAAAAAAAAAAAAAAAAAAAAAAAAAAAAAAAAAAAAAAAAAA">
                                      <p:cBhvr>
                                        <p:cTn id="12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75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F9A35885-9662-4E5E-9FA1-1DA89CA3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1" y="0"/>
            <a:ext cx="6010744" cy="6858000"/>
          </a:xfrm>
          <a:prstGeom prst="rect">
            <a:avLst/>
          </a:prstGeom>
        </p:spPr>
      </p:pic>
      <p:sp>
        <p:nvSpPr>
          <p:cNvPr id="4" name="Organigramme : Connecteur 3"/>
          <p:cNvSpPr/>
          <p:nvPr/>
        </p:nvSpPr>
        <p:spPr>
          <a:xfrm>
            <a:off x="4823200" y="3825044"/>
            <a:ext cx="504056" cy="43204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45ED3C-E97A-4AFE-A445-77A25D616A9B}"/>
              </a:ext>
            </a:extLst>
          </p:cNvPr>
          <p:cNvSpPr txBox="1"/>
          <p:nvPr/>
        </p:nvSpPr>
        <p:spPr>
          <a:xfrm>
            <a:off x="251521" y="332656"/>
            <a:ext cx="259228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Française</a:t>
            </a:r>
          </a:p>
        </p:txBody>
      </p:sp>
      <p:pic>
        <p:nvPicPr>
          <p:cNvPr id="1030" name="Picture 6" descr="Marcheurs le sport gifs">
            <a:extLst>
              <a:ext uri="{FF2B5EF4-FFF2-40B4-BE49-F238E27FC236}">
                <a16:creationId xmlns:a16="http://schemas.microsoft.com/office/drawing/2014/main" id="{48C623B2-96B1-47AC-A1FA-A47B9496F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708" y="4557840"/>
            <a:ext cx="504056" cy="8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gif animé drapeau france&quot;">
            <a:extLst>
              <a:ext uri="{FF2B5EF4-FFF2-40B4-BE49-F238E27FC236}">
                <a16:creationId xmlns:a16="http://schemas.microsoft.com/office/drawing/2014/main" id="{76578A28-6B14-4C59-9A4F-9658958A18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104">
            <a:off x="200008" y="1050082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D4EBB91-C5A3-497C-8EE4-BE963EFF0FF2}"/>
              </a:ext>
            </a:extLst>
          </p:cNvPr>
          <p:cNvSpPr txBox="1"/>
          <p:nvPr/>
        </p:nvSpPr>
        <p:spPr>
          <a:xfrm>
            <a:off x="155516" y="2735814"/>
            <a:ext cx="284291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Départ : </a:t>
            </a:r>
          </a:p>
          <a:p>
            <a:r>
              <a:rPr lang="fr-FR" sz="2400" dirty="0"/>
              <a:t>Aulnay à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F5C882D-93E3-4B78-961F-941F067B6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5209181" y="2562158"/>
            <a:ext cx="177061" cy="3473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7826084-46B7-46B5-92ED-9DF53A917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3684510" y="6135885"/>
            <a:ext cx="177061" cy="3473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6E684E3-F62B-45B3-B3C6-7E7C103C1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4734669" y="4244258"/>
            <a:ext cx="177061" cy="347312"/>
          </a:xfrm>
          <a:prstGeom prst="rect">
            <a:avLst/>
          </a:prstGeom>
        </p:spPr>
      </p:pic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8C176F8C-9BFF-4035-BD41-0DB8F840B666}"/>
              </a:ext>
            </a:extLst>
          </p:cNvPr>
          <p:cNvSpPr/>
          <p:nvPr/>
        </p:nvSpPr>
        <p:spPr>
          <a:xfrm>
            <a:off x="4789390" y="2911359"/>
            <a:ext cx="589031" cy="1646481"/>
          </a:xfrm>
          <a:custGeom>
            <a:avLst/>
            <a:gdLst>
              <a:gd name="connsiteX0" fmla="*/ 524518 w 589031"/>
              <a:gd name="connsiteY0" fmla="*/ 0 h 1646481"/>
              <a:gd name="connsiteX1" fmla="*/ 516103 w 589031"/>
              <a:gd name="connsiteY1" fmla="*/ 14025 h 1646481"/>
              <a:gd name="connsiteX2" fmla="*/ 507689 w 589031"/>
              <a:gd name="connsiteY2" fmla="*/ 19635 h 1646481"/>
              <a:gd name="connsiteX3" fmla="*/ 502079 w 589031"/>
              <a:gd name="connsiteY3" fmla="*/ 28049 h 1646481"/>
              <a:gd name="connsiteX4" fmla="*/ 496469 w 589031"/>
              <a:gd name="connsiteY4" fmla="*/ 50489 h 1646481"/>
              <a:gd name="connsiteX5" fmla="*/ 485249 w 589031"/>
              <a:gd name="connsiteY5" fmla="*/ 67318 h 1646481"/>
              <a:gd name="connsiteX6" fmla="*/ 479640 w 589031"/>
              <a:gd name="connsiteY6" fmla="*/ 75733 h 1646481"/>
              <a:gd name="connsiteX7" fmla="*/ 476835 w 589031"/>
              <a:gd name="connsiteY7" fmla="*/ 86952 h 1646481"/>
              <a:gd name="connsiteX8" fmla="*/ 471225 w 589031"/>
              <a:gd name="connsiteY8" fmla="*/ 103782 h 1646481"/>
              <a:gd name="connsiteX9" fmla="*/ 468420 w 589031"/>
              <a:gd name="connsiteY9" fmla="*/ 129026 h 1646481"/>
              <a:gd name="connsiteX10" fmla="*/ 471225 w 589031"/>
              <a:gd name="connsiteY10" fmla="*/ 137441 h 1646481"/>
              <a:gd name="connsiteX11" fmla="*/ 479640 w 589031"/>
              <a:gd name="connsiteY11" fmla="*/ 140246 h 1646481"/>
              <a:gd name="connsiteX12" fmla="*/ 496469 w 589031"/>
              <a:gd name="connsiteY12" fmla="*/ 154270 h 1646481"/>
              <a:gd name="connsiteX13" fmla="*/ 504884 w 589031"/>
              <a:gd name="connsiteY13" fmla="*/ 171100 h 1646481"/>
              <a:gd name="connsiteX14" fmla="*/ 521713 w 589031"/>
              <a:gd name="connsiteY14" fmla="*/ 185124 h 1646481"/>
              <a:gd name="connsiteX15" fmla="*/ 527323 w 589031"/>
              <a:gd name="connsiteY15" fmla="*/ 193539 h 1646481"/>
              <a:gd name="connsiteX16" fmla="*/ 535738 w 589031"/>
              <a:gd name="connsiteY16" fmla="*/ 201954 h 1646481"/>
              <a:gd name="connsiteX17" fmla="*/ 546957 w 589031"/>
              <a:gd name="connsiteY17" fmla="*/ 213173 h 1646481"/>
              <a:gd name="connsiteX18" fmla="*/ 552567 w 589031"/>
              <a:gd name="connsiteY18" fmla="*/ 221588 h 1646481"/>
              <a:gd name="connsiteX19" fmla="*/ 560982 w 589031"/>
              <a:gd name="connsiteY19" fmla="*/ 224393 h 1646481"/>
              <a:gd name="connsiteX20" fmla="*/ 563787 w 589031"/>
              <a:gd name="connsiteY20" fmla="*/ 232808 h 1646481"/>
              <a:gd name="connsiteX21" fmla="*/ 575006 w 589031"/>
              <a:gd name="connsiteY21" fmla="*/ 249637 h 1646481"/>
              <a:gd name="connsiteX22" fmla="*/ 577811 w 589031"/>
              <a:gd name="connsiteY22" fmla="*/ 258052 h 1646481"/>
              <a:gd name="connsiteX23" fmla="*/ 589031 w 589031"/>
              <a:gd name="connsiteY23" fmla="*/ 274881 h 1646481"/>
              <a:gd name="connsiteX24" fmla="*/ 586226 w 589031"/>
              <a:gd name="connsiteY24" fmla="*/ 286101 h 1646481"/>
              <a:gd name="connsiteX25" fmla="*/ 569397 w 589031"/>
              <a:gd name="connsiteY25" fmla="*/ 291711 h 1646481"/>
              <a:gd name="connsiteX26" fmla="*/ 560982 w 589031"/>
              <a:gd name="connsiteY26" fmla="*/ 300125 h 1646481"/>
              <a:gd name="connsiteX27" fmla="*/ 544152 w 589031"/>
              <a:gd name="connsiteY27" fmla="*/ 305735 h 1646481"/>
              <a:gd name="connsiteX28" fmla="*/ 535738 w 589031"/>
              <a:gd name="connsiteY28" fmla="*/ 308540 h 1646481"/>
              <a:gd name="connsiteX29" fmla="*/ 518908 w 589031"/>
              <a:gd name="connsiteY29" fmla="*/ 319760 h 1646481"/>
              <a:gd name="connsiteX30" fmla="*/ 510494 w 589031"/>
              <a:gd name="connsiteY30" fmla="*/ 322565 h 1646481"/>
              <a:gd name="connsiteX31" fmla="*/ 493664 w 589031"/>
              <a:gd name="connsiteY31" fmla="*/ 333784 h 1646481"/>
              <a:gd name="connsiteX32" fmla="*/ 471225 w 589031"/>
              <a:gd name="connsiteY32" fmla="*/ 339394 h 1646481"/>
              <a:gd name="connsiteX33" fmla="*/ 460005 w 589031"/>
              <a:gd name="connsiteY33" fmla="*/ 350614 h 1646481"/>
              <a:gd name="connsiteX34" fmla="*/ 440371 w 589031"/>
              <a:gd name="connsiteY34" fmla="*/ 361833 h 1646481"/>
              <a:gd name="connsiteX35" fmla="*/ 417932 w 589031"/>
              <a:gd name="connsiteY35" fmla="*/ 375858 h 1646481"/>
              <a:gd name="connsiteX36" fmla="*/ 409517 w 589031"/>
              <a:gd name="connsiteY36" fmla="*/ 378663 h 1646481"/>
              <a:gd name="connsiteX37" fmla="*/ 403907 w 589031"/>
              <a:gd name="connsiteY37" fmla="*/ 387078 h 1646481"/>
              <a:gd name="connsiteX38" fmla="*/ 401102 w 589031"/>
              <a:gd name="connsiteY38" fmla="*/ 406712 h 1646481"/>
              <a:gd name="connsiteX39" fmla="*/ 392687 w 589031"/>
              <a:gd name="connsiteY39" fmla="*/ 409517 h 1646481"/>
              <a:gd name="connsiteX40" fmla="*/ 381468 w 589031"/>
              <a:gd name="connsiteY40" fmla="*/ 420736 h 1646481"/>
              <a:gd name="connsiteX41" fmla="*/ 364638 w 589031"/>
              <a:gd name="connsiteY41" fmla="*/ 431956 h 1646481"/>
              <a:gd name="connsiteX42" fmla="*/ 359028 w 589031"/>
              <a:gd name="connsiteY42" fmla="*/ 440371 h 1646481"/>
              <a:gd name="connsiteX43" fmla="*/ 333784 w 589031"/>
              <a:gd name="connsiteY43" fmla="*/ 460005 h 1646481"/>
              <a:gd name="connsiteX44" fmla="*/ 325370 w 589031"/>
              <a:gd name="connsiteY44" fmla="*/ 462810 h 1646481"/>
              <a:gd name="connsiteX45" fmla="*/ 316955 w 589031"/>
              <a:gd name="connsiteY45" fmla="*/ 468420 h 1646481"/>
              <a:gd name="connsiteX46" fmla="*/ 308540 w 589031"/>
              <a:gd name="connsiteY46" fmla="*/ 471225 h 1646481"/>
              <a:gd name="connsiteX47" fmla="*/ 291711 w 589031"/>
              <a:gd name="connsiteY47" fmla="*/ 479639 h 1646481"/>
              <a:gd name="connsiteX48" fmla="*/ 283296 w 589031"/>
              <a:gd name="connsiteY48" fmla="*/ 485249 h 1646481"/>
              <a:gd name="connsiteX49" fmla="*/ 269271 w 589031"/>
              <a:gd name="connsiteY49" fmla="*/ 499274 h 1646481"/>
              <a:gd name="connsiteX50" fmla="*/ 266467 w 589031"/>
              <a:gd name="connsiteY50" fmla="*/ 507689 h 1646481"/>
              <a:gd name="connsiteX51" fmla="*/ 255247 w 589031"/>
              <a:gd name="connsiteY51" fmla="*/ 524518 h 1646481"/>
              <a:gd name="connsiteX52" fmla="*/ 252442 w 589031"/>
              <a:gd name="connsiteY52" fmla="*/ 617080 h 1646481"/>
              <a:gd name="connsiteX53" fmla="*/ 249637 w 589031"/>
              <a:gd name="connsiteY53" fmla="*/ 625495 h 1646481"/>
              <a:gd name="connsiteX54" fmla="*/ 241222 w 589031"/>
              <a:gd name="connsiteY54" fmla="*/ 628300 h 1646481"/>
              <a:gd name="connsiteX55" fmla="*/ 235613 w 589031"/>
              <a:gd name="connsiteY55" fmla="*/ 639519 h 1646481"/>
              <a:gd name="connsiteX56" fmla="*/ 232808 w 589031"/>
              <a:gd name="connsiteY56" fmla="*/ 647934 h 1646481"/>
              <a:gd name="connsiteX57" fmla="*/ 224393 w 589031"/>
              <a:gd name="connsiteY57" fmla="*/ 650739 h 1646481"/>
              <a:gd name="connsiteX58" fmla="*/ 218783 w 589031"/>
              <a:gd name="connsiteY58" fmla="*/ 667568 h 1646481"/>
              <a:gd name="connsiteX59" fmla="*/ 215978 w 589031"/>
              <a:gd name="connsiteY59" fmla="*/ 675983 h 1646481"/>
              <a:gd name="connsiteX60" fmla="*/ 221588 w 589031"/>
              <a:gd name="connsiteY60" fmla="*/ 715252 h 1646481"/>
              <a:gd name="connsiteX61" fmla="*/ 224393 w 589031"/>
              <a:gd name="connsiteY61" fmla="*/ 723666 h 1646481"/>
              <a:gd name="connsiteX62" fmla="*/ 232808 w 589031"/>
              <a:gd name="connsiteY62" fmla="*/ 729276 h 1646481"/>
              <a:gd name="connsiteX63" fmla="*/ 238417 w 589031"/>
              <a:gd name="connsiteY63" fmla="*/ 737691 h 1646481"/>
              <a:gd name="connsiteX64" fmla="*/ 246832 w 589031"/>
              <a:gd name="connsiteY64" fmla="*/ 765740 h 1646481"/>
              <a:gd name="connsiteX65" fmla="*/ 249637 w 589031"/>
              <a:gd name="connsiteY65" fmla="*/ 793789 h 1646481"/>
              <a:gd name="connsiteX66" fmla="*/ 258052 w 589031"/>
              <a:gd name="connsiteY66" fmla="*/ 810619 h 1646481"/>
              <a:gd name="connsiteX67" fmla="*/ 263662 w 589031"/>
              <a:gd name="connsiteY67" fmla="*/ 833058 h 1646481"/>
              <a:gd name="connsiteX68" fmla="*/ 266467 w 589031"/>
              <a:gd name="connsiteY68" fmla="*/ 841473 h 1646481"/>
              <a:gd name="connsiteX69" fmla="*/ 269271 w 589031"/>
              <a:gd name="connsiteY69" fmla="*/ 894766 h 1646481"/>
              <a:gd name="connsiteX70" fmla="*/ 272076 w 589031"/>
              <a:gd name="connsiteY70" fmla="*/ 903181 h 1646481"/>
              <a:gd name="connsiteX71" fmla="*/ 274881 w 589031"/>
              <a:gd name="connsiteY71" fmla="*/ 920010 h 1646481"/>
              <a:gd name="connsiteX72" fmla="*/ 272076 w 589031"/>
              <a:gd name="connsiteY72" fmla="*/ 948059 h 1646481"/>
              <a:gd name="connsiteX73" fmla="*/ 263662 w 589031"/>
              <a:gd name="connsiteY73" fmla="*/ 984523 h 1646481"/>
              <a:gd name="connsiteX74" fmla="*/ 260857 w 589031"/>
              <a:gd name="connsiteY74" fmla="*/ 1001352 h 1646481"/>
              <a:gd name="connsiteX75" fmla="*/ 263662 w 589031"/>
              <a:gd name="connsiteY75" fmla="*/ 1018182 h 1646481"/>
              <a:gd name="connsiteX76" fmla="*/ 266467 w 589031"/>
              <a:gd name="connsiteY76" fmla="*/ 1026597 h 1646481"/>
              <a:gd name="connsiteX77" fmla="*/ 269271 w 589031"/>
              <a:gd name="connsiteY77" fmla="*/ 1040621 h 1646481"/>
              <a:gd name="connsiteX78" fmla="*/ 266467 w 589031"/>
              <a:gd name="connsiteY78" fmla="*/ 1071475 h 1646481"/>
              <a:gd name="connsiteX79" fmla="*/ 260857 w 589031"/>
              <a:gd name="connsiteY79" fmla="*/ 1079890 h 1646481"/>
              <a:gd name="connsiteX80" fmla="*/ 258052 w 589031"/>
              <a:gd name="connsiteY80" fmla="*/ 1088304 h 1646481"/>
              <a:gd name="connsiteX81" fmla="*/ 252442 w 589031"/>
              <a:gd name="connsiteY81" fmla="*/ 1116354 h 1646481"/>
              <a:gd name="connsiteX82" fmla="*/ 244027 w 589031"/>
              <a:gd name="connsiteY82" fmla="*/ 1133183 h 1646481"/>
              <a:gd name="connsiteX83" fmla="*/ 232808 w 589031"/>
              <a:gd name="connsiteY83" fmla="*/ 1158427 h 1646481"/>
              <a:gd name="connsiteX84" fmla="*/ 218783 w 589031"/>
              <a:gd name="connsiteY84" fmla="*/ 1189281 h 1646481"/>
              <a:gd name="connsiteX85" fmla="*/ 213173 w 589031"/>
              <a:gd name="connsiteY85" fmla="*/ 1197696 h 1646481"/>
              <a:gd name="connsiteX86" fmla="*/ 199149 w 589031"/>
              <a:gd name="connsiteY86" fmla="*/ 1200501 h 1646481"/>
              <a:gd name="connsiteX87" fmla="*/ 190734 w 589031"/>
              <a:gd name="connsiteY87" fmla="*/ 1206111 h 1646481"/>
              <a:gd name="connsiteX88" fmla="*/ 173905 w 589031"/>
              <a:gd name="connsiteY88" fmla="*/ 1234160 h 1646481"/>
              <a:gd name="connsiteX89" fmla="*/ 168295 w 589031"/>
              <a:gd name="connsiteY89" fmla="*/ 1242574 h 1646481"/>
              <a:gd name="connsiteX90" fmla="*/ 159880 w 589031"/>
              <a:gd name="connsiteY90" fmla="*/ 1259404 h 1646481"/>
              <a:gd name="connsiteX91" fmla="*/ 143051 w 589031"/>
              <a:gd name="connsiteY91" fmla="*/ 1265014 h 1646481"/>
              <a:gd name="connsiteX92" fmla="*/ 134636 w 589031"/>
              <a:gd name="connsiteY92" fmla="*/ 1270624 h 1646481"/>
              <a:gd name="connsiteX93" fmla="*/ 115001 w 589031"/>
              <a:gd name="connsiteY93" fmla="*/ 1276233 h 1646481"/>
              <a:gd name="connsiteX94" fmla="*/ 106587 w 589031"/>
              <a:gd name="connsiteY94" fmla="*/ 1284648 h 1646481"/>
              <a:gd name="connsiteX95" fmla="*/ 98172 w 589031"/>
              <a:gd name="connsiteY95" fmla="*/ 1290258 h 1646481"/>
              <a:gd name="connsiteX96" fmla="*/ 95367 w 589031"/>
              <a:gd name="connsiteY96" fmla="*/ 1298673 h 1646481"/>
              <a:gd name="connsiteX97" fmla="*/ 86952 w 589031"/>
              <a:gd name="connsiteY97" fmla="*/ 1307087 h 1646481"/>
              <a:gd name="connsiteX98" fmla="*/ 81343 w 589031"/>
              <a:gd name="connsiteY98" fmla="*/ 1315502 h 1646481"/>
              <a:gd name="connsiteX99" fmla="*/ 72928 w 589031"/>
              <a:gd name="connsiteY99" fmla="*/ 1321112 h 1646481"/>
              <a:gd name="connsiteX100" fmla="*/ 64513 w 589031"/>
              <a:gd name="connsiteY100" fmla="*/ 1329527 h 1646481"/>
              <a:gd name="connsiteX101" fmla="*/ 58903 w 589031"/>
              <a:gd name="connsiteY101" fmla="*/ 1346356 h 1646481"/>
              <a:gd name="connsiteX102" fmla="*/ 47684 w 589031"/>
              <a:gd name="connsiteY102" fmla="*/ 1363185 h 1646481"/>
              <a:gd name="connsiteX103" fmla="*/ 42074 w 589031"/>
              <a:gd name="connsiteY103" fmla="*/ 1371600 h 1646481"/>
              <a:gd name="connsiteX104" fmla="*/ 33659 w 589031"/>
              <a:gd name="connsiteY104" fmla="*/ 1388430 h 1646481"/>
              <a:gd name="connsiteX105" fmla="*/ 25244 w 589031"/>
              <a:gd name="connsiteY105" fmla="*/ 1405259 h 1646481"/>
              <a:gd name="connsiteX106" fmla="*/ 22440 w 589031"/>
              <a:gd name="connsiteY106" fmla="*/ 1413674 h 1646481"/>
              <a:gd name="connsiteX107" fmla="*/ 14025 w 589031"/>
              <a:gd name="connsiteY107" fmla="*/ 1422089 h 1646481"/>
              <a:gd name="connsiteX108" fmla="*/ 11220 w 589031"/>
              <a:gd name="connsiteY108" fmla="*/ 1436113 h 1646481"/>
              <a:gd name="connsiteX109" fmla="*/ 5610 w 589031"/>
              <a:gd name="connsiteY109" fmla="*/ 1452943 h 1646481"/>
              <a:gd name="connsiteX110" fmla="*/ 2805 w 589031"/>
              <a:gd name="connsiteY110" fmla="*/ 1461357 h 1646481"/>
              <a:gd name="connsiteX111" fmla="*/ 0 w 589031"/>
              <a:gd name="connsiteY111" fmla="*/ 1469772 h 1646481"/>
              <a:gd name="connsiteX112" fmla="*/ 2805 w 589031"/>
              <a:gd name="connsiteY112" fmla="*/ 1567944 h 1646481"/>
              <a:gd name="connsiteX113" fmla="*/ 11220 w 589031"/>
              <a:gd name="connsiteY113" fmla="*/ 1587578 h 1646481"/>
              <a:gd name="connsiteX114" fmla="*/ 16830 w 589031"/>
              <a:gd name="connsiteY114" fmla="*/ 1595993 h 1646481"/>
              <a:gd name="connsiteX115" fmla="*/ 47684 w 589031"/>
              <a:gd name="connsiteY115" fmla="*/ 1604408 h 1646481"/>
              <a:gd name="connsiteX116" fmla="*/ 70123 w 589031"/>
              <a:gd name="connsiteY116" fmla="*/ 1612822 h 1646481"/>
              <a:gd name="connsiteX117" fmla="*/ 78538 w 589031"/>
              <a:gd name="connsiteY117" fmla="*/ 1618432 h 1646481"/>
              <a:gd name="connsiteX118" fmla="*/ 84148 w 589031"/>
              <a:gd name="connsiteY118" fmla="*/ 1635262 h 1646481"/>
              <a:gd name="connsiteX119" fmla="*/ 86952 w 589031"/>
              <a:gd name="connsiteY119" fmla="*/ 1643676 h 1646481"/>
              <a:gd name="connsiteX120" fmla="*/ 95367 w 589031"/>
              <a:gd name="connsiteY120" fmla="*/ 1646481 h 164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89031" h="1646481">
                <a:moveTo>
                  <a:pt x="524518" y="0"/>
                </a:moveTo>
                <a:cubicBezTo>
                  <a:pt x="521713" y="4675"/>
                  <a:pt x="519651" y="9885"/>
                  <a:pt x="516103" y="14025"/>
                </a:cubicBezTo>
                <a:cubicBezTo>
                  <a:pt x="513909" y="16584"/>
                  <a:pt x="510073" y="17251"/>
                  <a:pt x="507689" y="19635"/>
                </a:cubicBezTo>
                <a:cubicBezTo>
                  <a:pt x="505305" y="22019"/>
                  <a:pt x="503949" y="25244"/>
                  <a:pt x="502079" y="28049"/>
                </a:cubicBezTo>
                <a:cubicBezTo>
                  <a:pt x="501302" y="31934"/>
                  <a:pt x="499164" y="45638"/>
                  <a:pt x="496469" y="50489"/>
                </a:cubicBezTo>
                <a:cubicBezTo>
                  <a:pt x="493195" y="56383"/>
                  <a:pt x="488989" y="61708"/>
                  <a:pt x="485249" y="67318"/>
                </a:cubicBezTo>
                <a:lnTo>
                  <a:pt x="479640" y="75733"/>
                </a:lnTo>
                <a:cubicBezTo>
                  <a:pt x="478705" y="79473"/>
                  <a:pt x="477943" y="83260"/>
                  <a:pt x="476835" y="86952"/>
                </a:cubicBezTo>
                <a:cubicBezTo>
                  <a:pt x="475136" y="92616"/>
                  <a:pt x="471225" y="103782"/>
                  <a:pt x="471225" y="103782"/>
                </a:cubicBezTo>
                <a:cubicBezTo>
                  <a:pt x="470290" y="112197"/>
                  <a:pt x="468420" y="120560"/>
                  <a:pt x="468420" y="129026"/>
                </a:cubicBezTo>
                <a:cubicBezTo>
                  <a:pt x="468420" y="131983"/>
                  <a:pt x="469134" y="135350"/>
                  <a:pt x="471225" y="137441"/>
                </a:cubicBezTo>
                <a:cubicBezTo>
                  <a:pt x="473316" y="139532"/>
                  <a:pt x="476995" y="138924"/>
                  <a:pt x="479640" y="140246"/>
                </a:cubicBezTo>
                <a:cubicBezTo>
                  <a:pt x="485944" y="143398"/>
                  <a:pt x="492038" y="148953"/>
                  <a:pt x="496469" y="154270"/>
                </a:cubicBezTo>
                <a:cubicBezTo>
                  <a:pt x="518535" y="180749"/>
                  <a:pt x="488019" y="145802"/>
                  <a:pt x="504884" y="171100"/>
                </a:cubicBezTo>
                <a:cubicBezTo>
                  <a:pt x="509203" y="177579"/>
                  <a:pt x="515504" y="180985"/>
                  <a:pt x="521713" y="185124"/>
                </a:cubicBezTo>
                <a:cubicBezTo>
                  <a:pt x="523583" y="187929"/>
                  <a:pt x="525165" y="190949"/>
                  <a:pt x="527323" y="193539"/>
                </a:cubicBezTo>
                <a:cubicBezTo>
                  <a:pt x="529863" y="196586"/>
                  <a:pt x="533537" y="198653"/>
                  <a:pt x="535738" y="201954"/>
                </a:cubicBezTo>
                <a:cubicBezTo>
                  <a:pt x="544286" y="214776"/>
                  <a:pt x="530930" y="207830"/>
                  <a:pt x="546957" y="213173"/>
                </a:cubicBezTo>
                <a:cubicBezTo>
                  <a:pt x="548827" y="215978"/>
                  <a:pt x="549935" y="219482"/>
                  <a:pt x="552567" y="221588"/>
                </a:cubicBezTo>
                <a:cubicBezTo>
                  <a:pt x="554876" y="223435"/>
                  <a:pt x="558891" y="222302"/>
                  <a:pt x="560982" y="224393"/>
                </a:cubicBezTo>
                <a:cubicBezTo>
                  <a:pt x="563073" y="226484"/>
                  <a:pt x="562351" y="230223"/>
                  <a:pt x="563787" y="232808"/>
                </a:cubicBezTo>
                <a:cubicBezTo>
                  <a:pt x="567061" y="238702"/>
                  <a:pt x="572874" y="243241"/>
                  <a:pt x="575006" y="249637"/>
                </a:cubicBezTo>
                <a:cubicBezTo>
                  <a:pt x="575941" y="252442"/>
                  <a:pt x="576375" y="255467"/>
                  <a:pt x="577811" y="258052"/>
                </a:cubicBezTo>
                <a:cubicBezTo>
                  <a:pt x="581085" y="263946"/>
                  <a:pt x="589031" y="274881"/>
                  <a:pt x="589031" y="274881"/>
                </a:cubicBezTo>
                <a:cubicBezTo>
                  <a:pt x="588096" y="278621"/>
                  <a:pt x="589153" y="283592"/>
                  <a:pt x="586226" y="286101"/>
                </a:cubicBezTo>
                <a:cubicBezTo>
                  <a:pt x="581737" y="289949"/>
                  <a:pt x="569397" y="291711"/>
                  <a:pt x="569397" y="291711"/>
                </a:cubicBezTo>
                <a:cubicBezTo>
                  <a:pt x="566592" y="294516"/>
                  <a:pt x="564450" y="298199"/>
                  <a:pt x="560982" y="300125"/>
                </a:cubicBezTo>
                <a:cubicBezTo>
                  <a:pt x="555813" y="302997"/>
                  <a:pt x="549762" y="303865"/>
                  <a:pt x="544152" y="305735"/>
                </a:cubicBezTo>
                <a:cubicBezTo>
                  <a:pt x="541347" y="306670"/>
                  <a:pt x="538198" y="306900"/>
                  <a:pt x="535738" y="308540"/>
                </a:cubicBezTo>
                <a:cubicBezTo>
                  <a:pt x="530128" y="312280"/>
                  <a:pt x="525304" y="317628"/>
                  <a:pt x="518908" y="319760"/>
                </a:cubicBezTo>
                <a:cubicBezTo>
                  <a:pt x="516103" y="320695"/>
                  <a:pt x="513078" y="321129"/>
                  <a:pt x="510494" y="322565"/>
                </a:cubicBezTo>
                <a:cubicBezTo>
                  <a:pt x="504600" y="325839"/>
                  <a:pt x="500275" y="332462"/>
                  <a:pt x="493664" y="333784"/>
                </a:cubicBezTo>
                <a:cubicBezTo>
                  <a:pt x="476741" y="337169"/>
                  <a:pt x="484163" y="335081"/>
                  <a:pt x="471225" y="339394"/>
                </a:cubicBezTo>
                <a:cubicBezTo>
                  <a:pt x="465105" y="357753"/>
                  <a:pt x="473605" y="339735"/>
                  <a:pt x="460005" y="350614"/>
                </a:cubicBezTo>
                <a:cubicBezTo>
                  <a:pt x="442120" y="364921"/>
                  <a:pt x="471320" y="355643"/>
                  <a:pt x="440371" y="361833"/>
                </a:cubicBezTo>
                <a:cubicBezTo>
                  <a:pt x="431481" y="375168"/>
                  <a:pt x="437959" y="369182"/>
                  <a:pt x="417932" y="375858"/>
                </a:cubicBezTo>
                <a:lnTo>
                  <a:pt x="409517" y="378663"/>
                </a:lnTo>
                <a:cubicBezTo>
                  <a:pt x="407647" y="381468"/>
                  <a:pt x="404876" y="383849"/>
                  <a:pt x="403907" y="387078"/>
                </a:cubicBezTo>
                <a:cubicBezTo>
                  <a:pt x="402007" y="393410"/>
                  <a:pt x="404059" y="400799"/>
                  <a:pt x="401102" y="406712"/>
                </a:cubicBezTo>
                <a:cubicBezTo>
                  <a:pt x="399780" y="409357"/>
                  <a:pt x="395492" y="408582"/>
                  <a:pt x="392687" y="409517"/>
                </a:cubicBezTo>
                <a:cubicBezTo>
                  <a:pt x="387927" y="423795"/>
                  <a:pt x="393707" y="413936"/>
                  <a:pt x="381468" y="420736"/>
                </a:cubicBezTo>
                <a:cubicBezTo>
                  <a:pt x="375574" y="424010"/>
                  <a:pt x="364638" y="431956"/>
                  <a:pt x="364638" y="431956"/>
                </a:cubicBezTo>
                <a:cubicBezTo>
                  <a:pt x="362768" y="434761"/>
                  <a:pt x="361186" y="437781"/>
                  <a:pt x="359028" y="440371"/>
                </a:cubicBezTo>
                <a:cubicBezTo>
                  <a:pt x="353443" y="447073"/>
                  <a:pt x="341001" y="457599"/>
                  <a:pt x="333784" y="460005"/>
                </a:cubicBezTo>
                <a:cubicBezTo>
                  <a:pt x="330979" y="460940"/>
                  <a:pt x="328014" y="461488"/>
                  <a:pt x="325370" y="462810"/>
                </a:cubicBezTo>
                <a:cubicBezTo>
                  <a:pt x="322355" y="464318"/>
                  <a:pt x="319970" y="466912"/>
                  <a:pt x="316955" y="468420"/>
                </a:cubicBezTo>
                <a:cubicBezTo>
                  <a:pt x="314310" y="469742"/>
                  <a:pt x="311185" y="469903"/>
                  <a:pt x="308540" y="471225"/>
                </a:cubicBezTo>
                <a:cubicBezTo>
                  <a:pt x="286796" y="482097"/>
                  <a:pt x="312855" y="472593"/>
                  <a:pt x="291711" y="479639"/>
                </a:cubicBezTo>
                <a:cubicBezTo>
                  <a:pt x="288906" y="481509"/>
                  <a:pt x="285680" y="482865"/>
                  <a:pt x="283296" y="485249"/>
                </a:cubicBezTo>
                <a:cubicBezTo>
                  <a:pt x="264596" y="503949"/>
                  <a:pt x="291711" y="484314"/>
                  <a:pt x="269271" y="499274"/>
                </a:cubicBezTo>
                <a:cubicBezTo>
                  <a:pt x="268336" y="502079"/>
                  <a:pt x="267903" y="505104"/>
                  <a:pt x="266467" y="507689"/>
                </a:cubicBezTo>
                <a:cubicBezTo>
                  <a:pt x="263193" y="513583"/>
                  <a:pt x="255247" y="524518"/>
                  <a:pt x="255247" y="524518"/>
                </a:cubicBezTo>
                <a:cubicBezTo>
                  <a:pt x="254312" y="555372"/>
                  <a:pt x="254154" y="586259"/>
                  <a:pt x="252442" y="617080"/>
                </a:cubicBezTo>
                <a:cubicBezTo>
                  <a:pt x="252278" y="620032"/>
                  <a:pt x="251728" y="623404"/>
                  <a:pt x="249637" y="625495"/>
                </a:cubicBezTo>
                <a:cubicBezTo>
                  <a:pt x="247546" y="627586"/>
                  <a:pt x="244027" y="627365"/>
                  <a:pt x="241222" y="628300"/>
                </a:cubicBezTo>
                <a:cubicBezTo>
                  <a:pt x="239352" y="632040"/>
                  <a:pt x="237260" y="635676"/>
                  <a:pt x="235613" y="639519"/>
                </a:cubicBezTo>
                <a:cubicBezTo>
                  <a:pt x="234448" y="642237"/>
                  <a:pt x="234899" y="645843"/>
                  <a:pt x="232808" y="647934"/>
                </a:cubicBezTo>
                <a:cubicBezTo>
                  <a:pt x="230717" y="650025"/>
                  <a:pt x="227198" y="649804"/>
                  <a:pt x="224393" y="650739"/>
                </a:cubicBezTo>
                <a:lnTo>
                  <a:pt x="218783" y="667568"/>
                </a:lnTo>
                <a:lnTo>
                  <a:pt x="215978" y="675983"/>
                </a:lnTo>
                <a:cubicBezTo>
                  <a:pt x="217723" y="691689"/>
                  <a:pt x="218016" y="700964"/>
                  <a:pt x="221588" y="715252"/>
                </a:cubicBezTo>
                <a:cubicBezTo>
                  <a:pt x="222305" y="718120"/>
                  <a:pt x="222546" y="721357"/>
                  <a:pt x="224393" y="723666"/>
                </a:cubicBezTo>
                <a:cubicBezTo>
                  <a:pt x="226499" y="726298"/>
                  <a:pt x="230003" y="727406"/>
                  <a:pt x="232808" y="729276"/>
                </a:cubicBezTo>
                <a:cubicBezTo>
                  <a:pt x="234678" y="732081"/>
                  <a:pt x="237048" y="734611"/>
                  <a:pt x="238417" y="737691"/>
                </a:cubicBezTo>
                <a:cubicBezTo>
                  <a:pt x="242320" y="746474"/>
                  <a:pt x="244500" y="756413"/>
                  <a:pt x="246832" y="765740"/>
                </a:cubicBezTo>
                <a:cubicBezTo>
                  <a:pt x="247767" y="775090"/>
                  <a:pt x="248208" y="784502"/>
                  <a:pt x="249637" y="793789"/>
                </a:cubicBezTo>
                <a:cubicBezTo>
                  <a:pt x="251204" y="803972"/>
                  <a:pt x="253429" y="801374"/>
                  <a:pt x="258052" y="810619"/>
                </a:cubicBezTo>
                <a:cubicBezTo>
                  <a:pt x="261258" y="817032"/>
                  <a:pt x="262061" y="826655"/>
                  <a:pt x="263662" y="833058"/>
                </a:cubicBezTo>
                <a:cubicBezTo>
                  <a:pt x="264379" y="835926"/>
                  <a:pt x="265532" y="838668"/>
                  <a:pt x="266467" y="841473"/>
                </a:cubicBezTo>
                <a:cubicBezTo>
                  <a:pt x="267402" y="859237"/>
                  <a:pt x="267661" y="877050"/>
                  <a:pt x="269271" y="894766"/>
                </a:cubicBezTo>
                <a:cubicBezTo>
                  <a:pt x="269539" y="897711"/>
                  <a:pt x="271435" y="900295"/>
                  <a:pt x="272076" y="903181"/>
                </a:cubicBezTo>
                <a:cubicBezTo>
                  <a:pt x="273310" y="908733"/>
                  <a:pt x="273946" y="914400"/>
                  <a:pt x="274881" y="920010"/>
                </a:cubicBezTo>
                <a:cubicBezTo>
                  <a:pt x="273946" y="929360"/>
                  <a:pt x="273318" y="938745"/>
                  <a:pt x="272076" y="948059"/>
                </a:cubicBezTo>
                <a:cubicBezTo>
                  <a:pt x="269378" y="968294"/>
                  <a:pt x="267809" y="959641"/>
                  <a:pt x="263662" y="984523"/>
                </a:cubicBezTo>
                <a:lnTo>
                  <a:pt x="260857" y="1001352"/>
                </a:lnTo>
                <a:cubicBezTo>
                  <a:pt x="261792" y="1006962"/>
                  <a:pt x="262428" y="1012630"/>
                  <a:pt x="263662" y="1018182"/>
                </a:cubicBezTo>
                <a:cubicBezTo>
                  <a:pt x="264303" y="1021068"/>
                  <a:pt x="265750" y="1023729"/>
                  <a:pt x="266467" y="1026597"/>
                </a:cubicBezTo>
                <a:cubicBezTo>
                  <a:pt x="267623" y="1031222"/>
                  <a:pt x="268336" y="1035946"/>
                  <a:pt x="269271" y="1040621"/>
                </a:cubicBezTo>
                <a:cubicBezTo>
                  <a:pt x="268336" y="1050906"/>
                  <a:pt x="268631" y="1061377"/>
                  <a:pt x="266467" y="1071475"/>
                </a:cubicBezTo>
                <a:cubicBezTo>
                  <a:pt x="265761" y="1074771"/>
                  <a:pt x="262365" y="1076875"/>
                  <a:pt x="260857" y="1079890"/>
                </a:cubicBezTo>
                <a:cubicBezTo>
                  <a:pt x="259535" y="1082534"/>
                  <a:pt x="258864" y="1085461"/>
                  <a:pt x="258052" y="1088304"/>
                </a:cubicBezTo>
                <a:cubicBezTo>
                  <a:pt x="252464" y="1107862"/>
                  <a:pt x="257952" y="1091561"/>
                  <a:pt x="252442" y="1116354"/>
                </a:cubicBezTo>
                <a:cubicBezTo>
                  <a:pt x="249033" y="1131694"/>
                  <a:pt x="250750" y="1118057"/>
                  <a:pt x="244027" y="1133183"/>
                </a:cubicBezTo>
                <a:cubicBezTo>
                  <a:pt x="230672" y="1163229"/>
                  <a:pt x="245504" y="1139380"/>
                  <a:pt x="232808" y="1158427"/>
                </a:cubicBezTo>
                <a:cubicBezTo>
                  <a:pt x="228681" y="1179064"/>
                  <a:pt x="232648" y="1168485"/>
                  <a:pt x="218783" y="1189281"/>
                </a:cubicBezTo>
                <a:cubicBezTo>
                  <a:pt x="216913" y="1192086"/>
                  <a:pt x="216479" y="1197035"/>
                  <a:pt x="213173" y="1197696"/>
                </a:cubicBezTo>
                <a:lnTo>
                  <a:pt x="199149" y="1200501"/>
                </a:lnTo>
                <a:cubicBezTo>
                  <a:pt x="196344" y="1202371"/>
                  <a:pt x="192954" y="1203574"/>
                  <a:pt x="190734" y="1206111"/>
                </a:cubicBezTo>
                <a:cubicBezTo>
                  <a:pt x="179425" y="1219035"/>
                  <a:pt x="181145" y="1221489"/>
                  <a:pt x="173905" y="1234160"/>
                </a:cubicBezTo>
                <a:cubicBezTo>
                  <a:pt x="172233" y="1237087"/>
                  <a:pt x="170165" y="1239769"/>
                  <a:pt x="168295" y="1242574"/>
                </a:cubicBezTo>
                <a:cubicBezTo>
                  <a:pt x="166767" y="1247159"/>
                  <a:pt x="164459" y="1256542"/>
                  <a:pt x="159880" y="1259404"/>
                </a:cubicBezTo>
                <a:cubicBezTo>
                  <a:pt x="154866" y="1262538"/>
                  <a:pt x="147971" y="1261734"/>
                  <a:pt x="143051" y="1265014"/>
                </a:cubicBezTo>
                <a:cubicBezTo>
                  <a:pt x="140246" y="1266884"/>
                  <a:pt x="137651" y="1269117"/>
                  <a:pt x="134636" y="1270624"/>
                </a:cubicBezTo>
                <a:cubicBezTo>
                  <a:pt x="130617" y="1272633"/>
                  <a:pt x="118589" y="1275336"/>
                  <a:pt x="115001" y="1276233"/>
                </a:cubicBezTo>
                <a:cubicBezTo>
                  <a:pt x="112196" y="1279038"/>
                  <a:pt x="109634" y="1282109"/>
                  <a:pt x="106587" y="1284648"/>
                </a:cubicBezTo>
                <a:cubicBezTo>
                  <a:pt x="103997" y="1286806"/>
                  <a:pt x="100278" y="1287626"/>
                  <a:pt x="98172" y="1290258"/>
                </a:cubicBezTo>
                <a:cubicBezTo>
                  <a:pt x="96325" y="1292567"/>
                  <a:pt x="97007" y="1296213"/>
                  <a:pt x="95367" y="1298673"/>
                </a:cubicBezTo>
                <a:cubicBezTo>
                  <a:pt x="93167" y="1301973"/>
                  <a:pt x="89491" y="1304040"/>
                  <a:pt x="86952" y="1307087"/>
                </a:cubicBezTo>
                <a:cubicBezTo>
                  <a:pt x="84794" y="1309677"/>
                  <a:pt x="83727" y="1313118"/>
                  <a:pt x="81343" y="1315502"/>
                </a:cubicBezTo>
                <a:cubicBezTo>
                  <a:pt x="78959" y="1317886"/>
                  <a:pt x="75518" y="1318954"/>
                  <a:pt x="72928" y="1321112"/>
                </a:cubicBezTo>
                <a:cubicBezTo>
                  <a:pt x="69881" y="1323652"/>
                  <a:pt x="67318" y="1326722"/>
                  <a:pt x="64513" y="1329527"/>
                </a:cubicBezTo>
                <a:cubicBezTo>
                  <a:pt x="62643" y="1335137"/>
                  <a:pt x="62183" y="1341436"/>
                  <a:pt x="58903" y="1346356"/>
                </a:cubicBezTo>
                <a:lnTo>
                  <a:pt x="47684" y="1363185"/>
                </a:lnTo>
                <a:cubicBezTo>
                  <a:pt x="45814" y="1365990"/>
                  <a:pt x="43140" y="1368402"/>
                  <a:pt x="42074" y="1371600"/>
                </a:cubicBezTo>
                <a:cubicBezTo>
                  <a:pt x="35025" y="1392748"/>
                  <a:pt x="44533" y="1366684"/>
                  <a:pt x="33659" y="1388430"/>
                </a:cubicBezTo>
                <a:cubicBezTo>
                  <a:pt x="22045" y="1411656"/>
                  <a:pt x="41323" y="1381141"/>
                  <a:pt x="25244" y="1405259"/>
                </a:cubicBezTo>
                <a:cubicBezTo>
                  <a:pt x="24309" y="1408064"/>
                  <a:pt x="24080" y="1411214"/>
                  <a:pt x="22440" y="1413674"/>
                </a:cubicBezTo>
                <a:cubicBezTo>
                  <a:pt x="20240" y="1416975"/>
                  <a:pt x="15799" y="1418541"/>
                  <a:pt x="14025" y="1422089"/>
                </a:cubicBezTo>
                <a:cubicBezTo>
                  <a:pt x="11893" y="1426353"/>
                  <a:pt x="12474" y="1431514"/>
                  <a:pt x="11220" y="1436113"/>
                </a:cubicBezTo>
                <a:cubicBezTo>
                  <a:pt x="9664" y="1441818"/>
                  <a:pt x="7480" y="1447333"/>
                  <a:pt x="5610" y="1452943"/>
                </a:cubicBezTo>
                <a:lnTo>
                  <a:pt x="2805" y="1461357"/>
                </a:lnTo>
                <a:lnTo>
                  <a:pt x="0" y="1469772"/>
                </a:lnTo>
                <a:cubicBezTo>
                  <a:pt x="935" y="1502496"/>
                  <a:pt x="1084" y="1535252"/>
                  <a:pt x="2805" y="1567944"/>
                </a:cubicBezTo>
                <a:cubicBezTo>
                  <a:pt x="3033" y="1572275"/>
                  <a:pt x="9803" y="1585098"/>
                  <a:pt x="11220" y="1587578"/>
                </a:cubicBezTo>
                <a:cubicBezTo>
                  <a:pt x="12893" y="1590505"/>
                  <a:pt x="14087" y="1594033"/>
                  <a:pt x="16830" y="1595993"/>
                </a:cubicBezTo>
                <a:cubicBezTo>
                  <a:pt x="25056" y="1601869"/>
                  <a:pt x="38402" y="1602861"/>
                  <a:pt x="47684" y="1604408"/>
                </a:cubicBezTo>
                <a:cubicBezTo>
                  <a:pt x="67418" y="1617563"/>
                  <a:pt x="42393" y="1602423"/>
                  <a:pt x="70123" y="1612822"/>
                </a:cubicBezTo>
                <a:cubicBezTo>
                  <a:pt x="73280" y="1614006"/>
                  <a:pt x="75733" y="1616562"/>
                  <a:pt x="78538" y="1618432"/>
                </a:cubicBezTo>
                <a:lnTo>
                  <a:pt x="84148" y="1635262"/>
                </a:lnTo>
                <a:cubicBezTo>
                  <a:pt x="85083" y="1638067"/>
                  <a:pt x="84147" y="1642741"/>
                  <a:pt x="86952" y="1643676"/>
                </a:cubicBezTo>
                <a:lnTo>
                  <a:pt x="95367" y="1646481"/>
                </a:ln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F387FCF5-1662-4F1F-BE60-65CFF29DAC0D}"/>
              </a:ext>
            </a:extLst>
          </p:cNvPr>
          <p:cNvSpPr/>
          <p:nvPr/>
        </p:nvSpPr>
        <p:spPr>
          <a:xfrm>
            <a:off x="3833490" y="4595193"/>
            <a:ext cx="1098550" cy="1892300"/>
          </a:xfrm>
          <a:custGeom>
            <a:avLst/>
            <a:gdLst>
              <a:gd name="connsiteX0" fmla="*/ 1098550 w 1098550"/>
              <a:gd name="connsiteY0" fmla="*/ 0 h 1892300"/>
              <a:gd name="connsiteX1" fmla="*/ 1047750 w 1098550"/>
              <a:gd name="connsiteY1" fmla="*/ 38100 h 1892300"/>
              <a:gd name="connsiteX2" fmla="*/ 1028700 w 1098550"/>
              <a:gd name="connsiteY2" fmla="*/ 57150 h 1892300"/>
              <a:gd name="connsiteX3" fmla="*/ 965200 w 1098550"/>
              <a:gd name="connsiteY3" fmla="*/ 76200 h 1892300"/>
              <a:gd name="connsiteX4" fmla="*/ 952500 w 1098550"/>
              <a:gd name="connsiteY4" fmla="*/ 95250 h 1892300"/>
              <a:gd name="connsiteX5" fmla="*/ 939800 w 1098550"/>
              <a:gd name="connsiteY5" fmla="*/ 120650 h 1892300"/>
              <a:gd name="connsiteX6" fmla="*/ 920750 w 1098550"/>
              <a:gd name="connsiteY6" fmla="*/ 127000 h 1892300"/>
              <a:gd name="connsiteX7" fmla="*/ 901700 w 1098550"/>
              <a:gd name="connsiteY7" fmla="*/ 139700 h 1892300"/>
              <a:gd name="connsiteX8" fmla="*/ 876300 w 1098550"/>
              <a:gd name="connsiteY8" fmla="*/ 196850 h 1892300"/>
              <a:gd name="connsiteX9" fmla="*/ 869950 w 1098550"/>
              <a:gd name="connsiteY9" fmla="*/ 215900 h 1892300"/>
              <a:gd name="connsiteX10" fmla="*/ 857250 w 1098550"/>
              <a:gd name="connsiteY10" fmla="*/ 241300 h 1892300"/>
              <a:gd name="connsiteX11" fmla="*/ 850900 w 1098550"/>
              <a:gd name="connsiteY11" fmla="*/ 260350 h 1892300"/>
              <a:gd name="connsiteX12" fmla="*/ 812800 w 1098550"/>
              <a:gd name="connsiteY12" fmla="*/ 298450 h 1892300"/>
              <a:gd name="connsiteX13" fmla="*/ 800100 w 1098550"/>
              <a:gd name="connsiteY13" fmla="*/ 317500 h 1892300"/>
              <a:gd name="connsiteX14" fmla="*/ 768350 w 1098550"/>
              <a:gd name="connsiteY14" fmla="*/ 355600 h 1892300"/>
              <a:gd name="connsiteX15" fmla="*/ 762000 w 1098550"/>
              <a:gd name="connsiteY15" fmla="*/ 374650 h 1892300"/>
              <a:gd name="connsiteX16" fmla="*/ 755650 w 1098550"/>
              <a:gd name="connsiteY16" fmla="*/ 438150 h 1892300"/>
              <a:gd name="connsiteX17" fmla="*/ 768350 w 1098550"/>
              <a:gd name="connsiteY17" fmla="*/ 514350 h 1892300"/>
              <a:gd name="connsiteX18" fmla="*/ 762000 w 1098550"/>
              <a:gd name="connsiteY18" fmla="*/ 577850 h 1892300"/>
              <a:gd name="connsiteX19" fmla="*/ 704850 w 1098550"/>
              <a:gd name="connsiteY19" fmla="*/ 609600 h 1892300"/>
              <a:gd name="connsiteX20" fmla="*/ 622300 w 1098550"/>
              <a:gd name="connsiteY20" fmla="*/ 615950 h 1892300"/>
              <a:gd name="connsiteX21" fmla="*/ 603250 w 1098550"/>
              <a:gd name="connsiteY21" fmla="*/ 622300 h 1892300"/>
              <a:gd name="connsiteX22" fmla="*/ 577850 w 1098550"/>
              <a:gd name="connsiteY22" fmla="*/ 628650 h 1892300"/>
              <a:gd name="connsiteX23" fmla="*/ 539750 w 1098550"/>
              <a:gd name="connsiteY23" fmla="*/ 654050 h 1892300"/>
              <a:gd name="connsiteX24" fmla="*/ 527050 w 1098550"/>
              <a:gd name="connsiteY24" fmla="*/ 673100 h 1892300"/>
              <a:gd name="connsiteX25" fmla="*/ 508000 w 1098550"/>
              <a:gd name="connsiteY25" fmla="*/ 685800 h 1892300"/>
              <a:gd name="connsiteX26" fmla="*/ 488950 w 1098550"/>
              <a:gd name="connsiteY26" fmla="*/ 749300 h 1892300"/>
              <a:gd name="connsiteX27" fmla="*/ 469900 w 1098550"/>
              <a:gd name="connsiteY27" fmla="*/ 787400 h 1892300"/>
              <a:gd name="connsiteX28" fmla="*/ 450850 w 1098550"/>
              <a:gd name="connsiteY28" fmla="*/ 793750 h 1892300"/>
              <a:gd name="connsiteX29" fmla="*/ 438150 w 1098550"/>
              <a:gd name="connsiteY29" fmla="*/ 831850 h 1892300"/>
              <a:gd name="connsiteX30" fmla="*/ 425450 w 1098550"/>
              <a:gd name="connsiteY30" fmla="*/ 876300 h 1892300"/>
              <a:gd name="connsiteX31" fmla="*/ 419100 w 1098550"/>
              <a:gd name="connsiteY31" fmla="*/ 933450 h 1892300"/>
              <a:gd name="connsiteX32" fmla="*/ 406400 w 1098550"/>
              <a:gd name="connsiteY32" fmla="*/ 971550 h 1892300"/>
              <a:gd name="connsiteX33" fmla="*/ 400050 w 1098550"/>
              <a:gd name="connsiteY33" fmla="*/ 990600 h 1892300"/>
              <a:gd name="connsiteX34" fmla="*/ 406400 w 1098550"/>
              <a:gd name="connsiteY34" fmla="*/ 1098550 h 1892300"/>
              <a:gd name="connsiteX35" fmla="*/ 412750 w 1098550"/>
              <a:gd name="connsiteY35" fmla="*/ 1117600 h 1892300"/>
              <a:gd name="connsiteX36" fmla="*/ 419100 w 1098550"/>
              <a:gd name="connsiteY36" fmla="*/ 1149350 h 1892300"/>
              <a:gd name="connsiteX37" fmla="*/ 400050 w 1098550"/>
              <a:gd name="connsiteY37" fmla="*/ 1276350 h 1892300"/>
              <a:gd name="connsiteX38" fmla="*/ 400050 w 1098550"/>
              <a:gd name="connsiteY38" fmla="*/ 1276350 h 1892300"/>
              <a:gd name="connsiteX39" fmla="*/ 387350 w 1098550"/>
              <a:gd name="connsiteY39" fmla="*/ 1327150 h 1892300"/>
              <a:gd name="connsiteX40" fmla="*/ 368300 w 1098550"/>
              <a:gd name="connsiteY40" fmla="*/ 1339850 h 1892300"/>
              <a:gd name="connsiteX41" fmla="*/ 355600 w 1098550"/>
              <a:gd name="connsiteY41" fmla="*/ 1358900 h 1892300"/>
              <a:gd name="connsiteX42" fmla="*/ 349250 w 1098550"/>
              <a:gd name="connsiteY42" fmla="*/ 1377950 h 1892300"/>
              <a:gd name="connsiteX43" fmla="*/ 330200 w 1098550"/>
              <a:gd name="connsiteY43" fmla="*/ 1384300 h 1892300"/>
              <a:gd name="connsiteX44" fmla="*/ 317500 w 1098550"/>
              <a:gd name="connsiteY44" fmla="*/ 1409700 h 1892300"/>
              <a:gd name="connsiteX45" fmla="*/ 355600 w 1098550"/>
              <a:gd name="connsiteY45" fmla="*/ 1435100 h 1892300"/>
              <a:gd name="connsiteX46" fmla="*/ 368300 w 1098550"/>
              <a:gd name="connsiteY46" fmla="*/ 1473200 h 1892300"/>
              <a:gd name="connsiteX47" fmla="*/ 374650 w 1098550"/>
              <a:gd name="connsiteY47" fmla="*/ 1492250 h 1892300"/>
              <a:gd name="connsiteX48" fmla="*/ 361950 w 1098550"/>
              <a:gd name="connsiteY48" fmla="*/ 1511300 h 1892300"/>
              <a:gd name="connsiteX49" fmla="*/ 349250 w 1098550"/>
              <a:gd name="connsiteY49" fmla="*/ 1549400 h 1892300"/>
              <a:gd name="connsiteX50" fmla="*/ 336550 w 1098550"/>
              <a:gd name="connsiteY50" fmla="*/ 1619250 h 1892300"/>
              <a:gd name="connsiteX51" fmla="*/ 323850 w 1098550"/>
              <a:gd name="connsiteY51" fmla="*/ 1670050 h 1892300"/>
              <a:gd name="connsiteX52" fmla="*/ 317500 w 1098550"/>
              <a:gd name="connsiteY52" fmla="*/ 1689100 h 1892300"/>
              <a:gd name="connsiteX53" fmla="*/ 292100 w 1098550"/>
              <a:gd name="connsiteY53" fmla="*/ 1727200 h 1892300"/>
              <a:gd name="connsiteX54" fmla="*/ 273050 w 1098550"/>
              <a:gd name="connsiteY54" fmla="*/ 1739900 h 1892300"/>
              <a:gd name="connsiteX55" fmla="*/ 254000 w 1098550"/>
              <a:gd name="connsiteY55" fmla="*/ 1778000 h 1892300"/>
              <a:gd name="connsiteX56" fmla="*/ 234950 w 1098550"/>
              <a:gd name="connsiteY56" fmla="*/ 1784350 h 1892300"/>
              <a:gd name="connsiteX57" fmla="*/ 158750 w 1098550"/>
              <a:gd name="connsiteY57" fmla="*/ 1790700 h 1892300"/>
              <a:gd name="connsiteX58" fmla="*/ 114300 w 1098550"/>
              <a:gd name="connsiteY58" fmla="*/ 1803400 h 1892300"/>
              <a:gd name="connsiteX59" fmla="*/ 63500 w 1098550"/>
              <a:gd name="connsiteY59" fmla="*/ 1822450 h 1892300"/>
              <a:gd name="connsiteX60" fmla="*/ 44450 w 1098550"/>
              <a:gd name="connsiteY60" fmla="*/ 1841500 h 1892300"/>
              <a:gd name="connsiteX61" fmla="*/ 31750 w 1098550"/>
              <a:gd name="connsiteY61" fmla="*/ 1879600 h 1892300"/>
              <a:gd name="connsiteX62" fmla="*/ 0 w 1098550"/>
              <a:gd name="connsiteY62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98550" h="1892300">
                <a:moveTo>
                  <a:pt x="1098550" y="0"/>
                </a:moveTo>
                <a:cubicBezTo>
                  <a:pt x="1061052" y="62497"/>
                  <a:pt x="1102879" y="10536"/>
                  <a:pt x="1047750" y="38100"/>
                </a:cubicBezTo>
                <a:cubicBezTo>
                  <a:pt x="1039718" y="42116"/>
                  <a:pt x="1036550" y="52789"/>
                  <a:pt x="1028700" y="57150"/>
                </a:cubicBezTo>
                <a:cubicBezTo>
                  <a:pt x="1016051" y="64177"/>
                  <a:pt x="981598" y="72101"/>
                  <a:pt x="965200" y="76200"/>
                </a:cubicBezTo>
                <a:cubicBezTo>
                  <a:pt x="960967" y="82550"/>
                  <a:pt x="956286" y="88624"/>
                  <a:pt x="952500" y="95250"/>
                </a:cubicBezTo>
                <a:cubicBezTo>
                  <a:pt x="947804" y="103469"/>
                  <a:pt x="946493" y="113957"/>
                  <a:pt x="939800" y="120650"/>
                </a:cubicBezTo>
                <a:cubicBezTo>
                  <a:pt x="935067" y="125383"/>
                  <a:pt x="926737" y="124007"/>
                  <a:pt x="920750" y="127000"/>
                </a:cubicBezTo>
                <a:cubicBezTo>
                  <a:pt x="913924" y="130413"/>
                  <a:pt x="908050" y="135467"/>
                  <a:pt x="901700" y="139700"/>
                </a:cubicBezTo>
                <a:cubicBezTo>
                  <a:pt x="868935" y="237994"/>
                  <a:pt x="906489" y="136473"/>
                  <a:pt x="876300" y="196850"/>
                </a:cubicBezTo>
                <a:cubicBezTo>
                  <a:pt x="873307" y="202837"/>
                  <a:pt x="872587" y="209748"/>
                  <a:pt x="869950" y="215900"/>
                </a:cubicBezTo>
                <a:cubicBezTo>
                  <a:pt x="866221" y="224601"/>
                  <a:pt x="860979" y="232599"/>
                  <a:pt x="857250" y="241300"/>
                </a:cubicBezTo>
                <a:cubicBezTo>
                  <a:pt x="854613" y="247452"/>
                  <a:pt x="855009" y="255066"/>
                  <a:pt x="850900" y="260350"/>
                </a:cubicBezTo>
                <a:cubicBezTo>
                  <a:pt x="839873" y="274527"/>
                  <a:pt x="822763" y="283506"/>
                  <a:pt x="812800" y="298450"/>
                </a:cubicBezTo>
                <a:cubicBezTo>
                  <a:pt x="808567" y="304800"/>
                  <a:pt x="804986" y="311637"/>
                  <a:pt x="800100" y="317500"/>
                </a:cubicBezTo>
                <a:cubicBezTo>
                  <a:pt x="782545" y="338566"/>
                  <a:pt x="780174" y="331951"/>
                  <a:pt x="768350" y="355600"/>
                </a:cubicBezTo>
                <a:cubicBezTo>
                  <a:pt x="765357" y="361587"/>
                  <a:pt x="764117" y="368300"/>
                  <a:pt x="762000" y="374650"/>
                </a:cubicBezTo>
                <a:cubicBezTo>
                  <a:pt x="759883" y="395817"/>
                  <a:pt x="755650" y="416878"/>
                  <a:pt x="755650" y="438150"/>
                </a:cubicBezTo>
                <a:cubicBezTo>
                  <a:pt x="755650" y="467880"/>
                  <a:pt x="761662" y="487599"/>
                  <a:pt x="768350" y="514350"/>
                </a:cubicBezTo>
                <a:cubicBezTo>
                  <a:pt x="766233" y="535517"/>
                  <a:pt x="771513" y="558824"/>
                  <a:pt x="762000" y="577850"/>
                </a:cubicBezTo>
                <a:cubicBezTo>
                  <a:pt x="757880" y="586090"/>
                  <a:pt x="721037" y="607577"/>
                  <a:pt x="704850" y="609600"/>
                </a:cubicBezTo>
                <a:cubicBezTo>
                  <a:pt x="677465" y="613023"/>
                  <a:pt x="649817" y="613833"/>
                  <a:pt x="622300" y="615950"/>
                </a:cubicBezTo>
                <a:cubicBezTo>
                  <a:pt x="615950" y="618067"/>
                  <a:pt x="609686" y="620461"/>
                  <a:pt x="603250" y="622300"/>
                </a:cubicBezTo>
                <a:cubicBezTo>
                  <a:pt x="594859" y="624698"/>
                  <a:pt x="585656" y="624747"/>
                  <a:pt x="577850" y="628650"/>
                </a:cubicBezTo>
                <a:cubicBezTo>
                  <a:pt x="564198" y="635476"/>
                  <a:pt x="539750" y="654050"/>
                  <a:pt x="539750" y="654050"/>
                </a:cubicBezTo>
                <a:cubicBezTo>
                  <a:pt x="535517" y="660400"/>
                  <a:pt x="532446" y="667704"/>
                  <a:pt x="527050" y="673100"/>
                </a:cubicBezTo>
                <a:cubicBezTo>
                  <a:pt x="521654" y="678496"/>
                  <a:pt x="512045" y="679328"/>
                  <a:pt x="508000" y="685800"/>
                </a:cubicBezTo>
                <a:cubicBezTo>
                  <a:pt x="500058" y="698508"/>
                  <a:pt x="493646" y="732864"/>
                  <a:pt x="488950" y="749300"/>
                </a:cubicBezTo>
                <a:cubicBezTo>
                  <a:pt x="485542" y="761230"/>
                  <a:pt x="480207" y="779154"/>
                  <a:pt x="469900" y="787400"/>
                </a:cubicBezTo>
                <a:cubicBezTo>
                  <a:pt x="464673" y="791581"/>
                  <a:pt x="457200" y="791633"/>
                  <a:pt x="450850" y="793750"/>
                </a:cubicBezTo>
                <a:cubicBezTo>
                  <a:pt x="446617" y="806450"/>
                  <a:pt x="441397" y="818863"/>
                  <a:pt x="438150" y="831850"/>
                </a:cubicBezTo>
                <a:cubicBezTo>
                  <a:pt x="430177" y="863744"/>
                  <a:pt x="434560" y="848971"/>
                  <a:pt x="425450" y="876300"/>
                </a:cubicBezTo>
                <a:cubicBezTo>
                  <a:pt x="423333" y="895350"/>
                  <a:pt x="422859" y="914655"/>
                  <a:pt x="419100" y="933450"/>
                </a:cubicBezTo>
                <a:cubicBezTo>
                  <a:pt x="416475" y="946577"/>
                  <a:pt x="410633" y="958850"/>
                  <a:pt x="406400" y="971550"/>
                </a:cubicBezTo>
                <a:lnTo>
                  <a:pt x="400050" y="990600"/>
                </a:lnTo>
                <a:cubicBezTo>
                  <a:pt x="402167" y="1026583"/>
                  <a:pt x="402813" y="1062683"/>
                  <a:pt x="406400" y="1098550"/>
                </a:cubicBezTo>
                <a:cubicBezTo>
                  <a:pt x="407066" y="1105210"/>
                  <a:pt x="411127" y="1111106"/>
                  <a:pt x="412750" y="1117600"/>
                </a:cubicBezTo>
                <a:cubicBezTo>
                  <a:pt x="415368" y="1128071"/>
                  <a:pt x="416983" y="1138767"/>
                  <a:pt x="419100" y="1149350"/>
                </a:cubicBezTo>
                <a:cubicBezTo>
                  <a:pt x="411796" y="1251603"/>
                  <a:pt x="422145" y="1210066"/>
                  <a:pt x="400050" y="1276350"/>
                </a:cubicBezTo>
                <a:lnTo>
                  <a:pt x="400050" y="1276350"/>
                </a:lnTo>
                <a:cubicBezTo>
                  <a:pt x="399734" y="1277931"/>
                  <a:pt x="392557" y="1320641"/>
                  <a:pt x="387350" y="1327150"/>
                </a:cubicBezTo>
                <a:cubicBezTo>
                  <a:pt x="382582" y="1333109"/>
                  <a:pt x="374650" y="1335617"/>
                  <a:pt x="368300" y="1339850"/>
                </a:cubicBezTo>
                <a:cubicBezTo>
                  <a:pt x="364067" y="1346200"/>
                  <a:pt x="359013" y="1352074"/>
                  <a:pt x="355600" y="1358900"/>
                </a:cubicBezTo>
                <a:cubicBezTo>
                  <a:pt x="352607" y="1364887"/>
                  <a:pt x="353983" y="1373217"/>
                  <a:pt x="349250" y="1377950"/>
                </a:cubicBezTo>
                <a:cubicBezTo>
                  <a:pt x="344517" y="1382683"/>
                  <a:pt x="336550" y="1382183"/>
                  <a:pt x="330200" y="1384300"/>
                </a:cubicBezTo>
                <a:cubicBezTo>
                  <a:pt x="325967" y="1392767"/>
                  <a:pt x="317500" y="1400234"/>
                  <a:pt x="317500" y="1409700"/>
                </a:cubicBezTo>
                <a:cubicBezTo>
                  <a:pt x="317500" y="1431626"/>
                  <a:pt x="342855" y="1431914"/>
                  <a:pt x="355600" y="1435100"/>
                </a:cubicBezTo>
                <a:lnTo>
                  <a:pt x="368300" y="1473200"/>
                </a:lnTo>
                <a:lnTo>
                  <a:pt x="374650" y="1492250"/>
                </a:lnTo>
                <a:cubicBezTo>
                  <a:pt x="370417" y="1498600"/>
                  <a:pt x="365050" y="1504326"/>
                  <a:pt x="361950" y="1511300"/>
                </a:cubicBezTo>
                <a:cubicBezTo>
                  <a:pt x="356513" y="1523533"/>
                  <a:pt x="349250" y="1549400"/>
                  <a:pt x="349250" y="1549400"/>
                </a:cubicBezTo>
                <a:cubicBezTo>
                  <a:pt x="337462" y="1643701"/>
                  <a:pt x="350104" y="1569553"/>
                  <a:pt x="336550" y="1619250"/>
                </a:cubicBezTo>
                <a:cubicBezTo>
                  <a:pt x="331957" y="1636089"/>
                  <a:pt x="329370" y="1653491"/>
                  <a:pt x="323850" y="1670050"/>
                </a:cubicBezTo>
                <a:cubicBezTo>
                  <a:pt x="321733" y="1676400"/>
                  <a:pt x="320751" y="1683249"/>
                  <a:pt x="317500" y="1689100"/>
                </a:cubicBezTo>
                <a:cubicBezTo>
                  <a:pt x="310087" y="1702443"/>
                  <a:pt x="304800" y="1718733"/>
                  <a:pt x="292100" y="1727200"/>
                </a:cubicBezTo>
                <a:lnTo>
                  <a:pt x="273050" y="1739900"/>
                </a:lnTo>
                <a:cubicBezTo>
                  <a:pt x="268867" y="1752449"/>
                  <a:pt x="265191" y="1769048"/>
                  <a:pt x="254000" y="1778000"/>
                </a:cubicBezTo>
                <a:cubicBezTo>
                  <a:pt x="248773" y="1782181"/>
                  <a:pt x="241585" y="1783465"/>
                  <a:pt x="234950" y="1784350"/>
                </a:cubicBezTo>
                <a:cubicBezTo>
                  <a:pt x="209686" y="1787719"/>
                  <a:pt x="184150" y="1788583"/>
                  <a:pt x="158750" y="1790700"/>
                </a:cubicBezTo>
                <a:cubicBezTo>
                  <a:pt x="145861" y="1793922"/>
                  <a:pt x="127054" y="1797934"/>
                  <a:pt x="114300" y="1803400"/>
                </a:cubicBezTo>
                <a:cubicBezTo>
                  <a:pt x="67812" y="1823324"/>
                  <a:pt x="110329" y="1810743"/>
                  <a:pt x="63500" y="1822450"/>
                </a:cubicBezTo>
                <a:cubicBezTo>
                  <a:pt x="57150" y="1828800"/>
                  <a:pt x="48811" y="1833650"/>
                  <a:pt x="44450" y="1841500"/>
                </a:cubicBezTo>
                <a:cubicBezTo>
                  <a:pt x="37949" y="1853202"/>
                  <a:pt x="44450" y="1875367"/>
                  <a:pt x="31750" y="1879600"/>
                </a:cubicBezTo>
                <a:cubicBezTo>
                  <a:pt x="8210" y="1887447"/>
                  <a:pt x="18687" y="1882957"/>
                  <a:pt x="0" y="1892300"/>
                </a:cubicBez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E18144CA-F528-4D68-93AB-EF312C35D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8422" y="2275615"/>
            <a:ext cx="26181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DB60DC30-3813-421B-8771-687C3FB43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1415" y="3933057"/>
            <a:ext cx="32911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5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2731 L 0.00174 0.02754 C 0.00139 0.03125 0.00139 0.03541 0.0007 0.03935 C 0.00035 0.04212 -0.00121 0.04745 -0.00121 0.04768 C -0.00086 0.04976 -0.00121 0.05231 -0.00017 0.05416 C 0.00035 0.05532 0.00209 0.05439 0.00278 0.05555 C 0.00348 0.05648 0.00348 0.0581 0.00382 0.05949 C 0.00417 0.06319 0.00434 0.06666 0.00486 0.07037 C 0.00504 0.07175 0.00591 0.07291 0.00591 0.0743 C 0.00591 0.07569 0.00504 0.07708 0.00486 0.07847 C 0.00434 0.08055 0.00469 0.0831 0.00382 0.08518 C 0.00296 0.08726 -0.00069 0.08842 -0.00225 0.08912 C -0.00295 0.0905 -0.00347 0.09212 -0.00434 0.09328 C -0.00625 0.09583 -0.00781 0.09629 -0.01041 0.09722 C -0.01736 0.10347 -0.01406 0.10162 -0.01944 0.10393 C -0.0217 0.10601 -0.02343 0.10648 -0.02343 0.11087 C -0.02343 0.11226 -0.02274 0.11342 -0.02257 0.11481 C -0.02274 0.11712 -0.02326 0.11921 -0.02343 0.12152 C -0.02395 0.12523 -0.02395 0.1287 -0.02448 0.1324 C -0.02465 0.13379 -0.02517 0.13495 -0.02552 0.13634 C -0.02586 0.13819 -0.02621 0.14004 -0.02656 0.14166 C -0.02621 0.14444 -0.02604 0.14722 -0.02552 0.14976 C -0.02534 0.15115 -0.02448 0.15254 -0.02448 0.15393 C -0.02448 0.15879 -0.02517 0.16388 -0.02552 0.16875 C -0.02586 0.18032 -0.02586 0.19212 -0.02656 0.2037 C -0.02656 0.20509 -0.02743 0.20648 -0.0276 0.20787 C -0.02812 0.2118 -0.02795 0.21597 -0.02847 0.2199 C -0.02899 0.22268 -0.02986 0.22523 -0.03055 0.228 C -0.03125 0.23078 -0.03177 0.23425 -0.03368 0.23611 C -0.03437 0.23703 -0.03559 0.23703 -0.03663 0.2375 C -0.03923 0.24814 -0.03836 0.24282 -0.03958 0.2537 C -0.03854 0.26157 -0.03993 0.25879 -0.03663 0.26319 L -0.03663 0.26342 " pathEditMode="relative" rAng="0" ptsTypes="AAAAAAAAAAAAAAAAAAAAAAAAAAAAAAAAA">
                                      <p:cBhvr>
                                        <p:cTn id="72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4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9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45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4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45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459 L 0.00243 0.01482 C 0.00226 0.01505 0.00208 0.02037 0.00139 0.02199 C 0.00122 0.02246 0.00087 0.02292 0.00052 0.02338 C -0.00052 0.02431 -0.00139 0.02547 -0.00243 0.02593 C -0.00382 0.02639 -0.00399 0.02639 -0.00521 0.02778 C -0.00573 0.02824 -0.00625 0.02894 -0.0066 0.02963 C -0.00694 0.03033 -0.00712 0.03102 -0.00764 0.03148 C -0.00851 0.03218 -0.01042 0.03287 -0.01042 0.03311 C -0.01076 0.03334 -0.01094 0.03426 -0.01146 0.03473 C -0.01458 0.0382 -0.01111 0.03172 -0.01372 0.03727 C -0.01389 0.03773 -0.01389 0.03866 -0.01424 0.03912 C -0.01493 0.04028 -0.01667 0.04236 -0.01667 0.0426 C -0.01788 0.04769 -0.01615 0.04121 -0.01806 0.04537 C -0.01823 0.04607 -0.01823 0.04676 -0.01858 0.04723 C -0.01875 0.04792 -0.0191 0.04815 -0.01944 0.04861 C -0.01979 0.04908 -0.02014 0.04977 -0.02031 0.05047 C -0.02101 0.05301 -0.02083 0.05209 -0.02135 0.05556 C -0.02153 0.05672 -0.02153 0.05811 -0.02188 0.05926 C -0.02205 0.06065 -0.02205 0.06227 -0.02274 0.0632 L -0.02465 0.06574 L -0.02569 0.06945 C -0.02569 0.07014 -0.02604 0.07061 -0.02604 0.0713 C -0.02622 0.07176 -0.02674 0.075 -0.02708 0.0757 C -0.02726 0.07616 -0.0276 0.07662 -0.02795 0.07709 C -0.0283 0.07824 -0.02882 0.0794 -0.02899 0.08079 C -0.02917 0.08218 -0.02934 0.08334 -0.02934 0.08449 C -0.02951 0.08611 -0.02969 0.0875 -0.02986 0.08912 C -0.03003 0.08982 -0.03021 0.09074 -0.03038 0.09144 C -0.0316 0.09885 -0.03021 0.09098 -0.03125 0.09723 C -0.03212 0.11482 -0.03038 0.10232 -0.03264 0.10857 C -0.03299 0.10926 -0.03281 0.10996 -0.03316 0.11042 C -0.03351 0.11088 -0.0342 0.11088 -0.03455 0.11111 C -0.03576 0.11088 -0.03681 0.11042 -0.03785 0.11042 C -0.04931 0.11042 -0.04097 0.11042 -0.04549 0.11181 C -0.04653 0.11204 -0.0474 0.11204 -0.04844 0.1125 C -0.05087 0.1132 -0.04861 0.11273 -0.05122 0.11436 C -0.05208 0.11482 -0.05399 0.11551 -0.05399 0.11574 C -0.05434 0.11644 -0.05434 0.1176 -0.05503 0.11806 C -0.05573 0.11898 -0.05781 0.11945 -0.05781 0.11968 C -0.05833 0.11968 -0.05885 0.11991 -0.0592 0.12061 C -0.05955 0.12107 -0.05955 0.12199 -0.05972 0.12246 C -0.06024 0.12385 -0.06128 0.12477 -0.06163 0.12639 C -0.06215 0.12871 -0.06181 0.12778 -0.06302 0.1294 C -0.06319 0.13334 -0.06319 0.13704 -0.06354 0.14074 C -0.06372 0.14213 -0.06424 0.14329 -0.06441 0.14468 C -0.06458 0.14561 -0.06458 0.14676 -0.06493 0.14769 C -0.0651 0.14838 -0.06563 0.14908 -0.0658 0.14977 C -0.06632 0.15093 -0.06649 0.15232 -0.06684 0.15348 L -0.06736 0.15533 L -0.06771 0.15718 L -0.06823 0.15926 C -0.0684 0.16158 -0.06858 0.16389 -0.06875 0.16621 C -0.06892 0.16736 -0.06927 0.16922 -0.06962 0.17061 C -0.07031 0.17616 -0.06979 0.17361 -0.07101 0.17871 L -0.07153 0.18056 C -0.07135 0.18287 -0.07153 0.18542 -0.07101 0.1875 C -0.07101 0.1882 -0.07049 0.18843 -0.07014 0.18889 C -0.06979 0.18936 -0.06944 0.19005 -0.06927 0.19074 C -0.06927 0.19398 -0.06927 0.19699 -0.06962 0.20023 C -0.06979 0.20162 -0.07083 0.20417 -0.07101 0.20602 C -0.07118 0.20672 -0.07135 0.20764 -0.07153 0.20834 C -0.07188 0.20973 -0.07222 0.21088 -0.07257 0.21227 C -0.07274 0.21297 -0.07292 0.21343 -0.07292 0.21412 C -0.07309 0.21505 -0.07326 0.21574 -0.07344 0.21667 C -0.07361 0.2176 -0.07378 0.21875 -0.07396 0.21991 C -0.07413 0.22107 -0.07465 0.22223 -0.07483 0.22361 C -0.075 0.22454 -0.07517 0.22523 -0.07535 0.22616 C -0.07569 0.22732 -0.07639 0.22986 -0.07639 0.2301 C -0.07622 0.23172 -0.07639 0.23681 -0.07535 0.23936 C -0.07517 0.24005 -0.07465 0.24074 -0.07448 0.24121 C -0.07465 0.24352 -0.07448 0.24607 -0.07483 0.24815 C -0.07517 0.24931 -0.07622 0.24977 -0.07639 0.2507 C -0.07674 0.2544 -0.07639 0.25834 -0.07674 0.26204 C -0.07726 0.26713 -0.07726 0.26482 -0.07865 0.26713 C -0.07934 0.26852 -0.07969 0.26991 -0.08056 0.27107 C -0.08125 0.27176 -0.08194 0.27246 -0.08247 0.27361 C -0.08472 0.27778 -0.08333 0.27686 -0.08576 0.27801 C -0.08594 0.27848 -0.08594 0.2794 -0.08628 0.27986 C -0.08663 0.28033 -0.08715 0.2801 -0.08767 0.28056 C -0.08819 0.28079 -0.08854 0.28125 -0.08906 0.28172 C -0.08924 0.28264 -0.08924 0.28357 -0.08958 0.28426 C -0.08993 0.28473 -0.09045 0.28496 -0.09097 0.28496 C -0.09306 0.28496 -0.09514 0.28449 -0.09722 0.28426 C -0.09757 0.28403 -0.09809 0.28357 -0.09861 0.28357 C -0.09948 0.2838 -0.10139 0.28496 -0.10139 0.28519 C -0.10174 0.28542 -0.10208 0.28565 -0.10243 0.28611 C -0.1026 0.28681 -0.10243 0.2875 -0.10278 0.28797 C -0.10313 0.28843 -0.10608 0.28936 -0.10608 0.28959 C -0.1066 0.28982 -0.10712 0.29028 -0.10764 0.29051 C -0.10799 0.29098 -0.10851 0.29098 -0.10903 0.29121 C -0.10972 0.2919 -0.11042 0.29352 -0.11094 0.29445 C -0.11128 0.29561 -0.11094 0.29769 -0.11181 0.29815 C -0.11354 0.29885 -0.11354 0.29838 -0.11285 0.29954 L -0.11285 0.29977 " pathEditMode="relative" rAng="0" ptsTypes="AAAAAAAAAAAAAAAAAAAAAAAAAAAAAAAAAAAAAAAAAAAAAAAAAAAAAAAAAAAAAAAAAAAAAAAAAAAAAAAAAAAAAAAAAAAAAAA">
                                      <p:cBhvr>
                                        <p:cTn id="102" dur="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4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145ED3C-E97A-4AFE-A445-77A25D616A9B}"/>
              </a:ext>
            </a:extLst>
          </p:cNvPr>
          <p:cNvSpPr txBox="1"/>
          <p:nvPr/>
        </p:nvSpPr>
        <p:spPr>
          <a:xfrm>
            <a:off x="539552" y="264115"/>
            <a:ext cx="813690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Française emplacement pour photos et commentaires</a:t>
            </a:r>
          </a:p>
        </p:txBody>
      </p:sp>
      <p:pic>
        <p:nvPicPr>
          <p:cNvPr id="1026" name="Picture 2" descr="Résultat de recherche d'images pour &quot;gif animé randonneur&quot;">
            <a:extLst>
              <a:ext uri="{FF2B5EF4-FFF2-40B4-BE49-F238E27FC236}">
                <a16:creationId xmlns:a16="http://schemas.microsoft.com/office/drawing/2014/main" id="{67BF7B30-B8EC-4D86-8E80-87181C9A9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4" y="3709805"/>
            <a:ext cx="198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3C8BF729-399A-4FDC-B4B0-7F74D200F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9" y="1340768"/>
            <a:ext cx="816990" cy="13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cheurs le sport gifs">
            <a:extLst>
              <a:ext uri="{FF2B5EF4-FFF2-40B4-BE49-F238E27FC236}">
                <a16:creationId xmlns:a16="http://schemas.microsoft.com/office/drawing/2014/main" id="{48C623B2-96B1-47AC-A1FA-A47B9496F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77" y="994290"/>
            <a:ext cx="10572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145ED3C-E97A-4AFE-A445-77A25D616A9B}"/>
              </a:ext>
            </a:extLst>
          </p:cNvPr>
          <p:cNvSpPr txBox="1"/>
          <p:nvPr/>
        </p:nvSpPr>
        <p:spPr>
          <a:xfrm>
            <a:off x="539552" y="264115"/>
            <a:ext cx="813690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Française emplacement pour photos et commentaires</a:t>
            </a:r>
          </a:p>
        </p:txBody>
      </p:sp>
      <p:pic>
        <p:nvPicPr>
          <p:cNvPr id="1026" name="Picture 2" descr="Résultat de recherche d'images pour &quot;gif animé randonneur&quot;">
            <a:extLst>
              <a:ext uri="{FF2B5EF4-FFF2-40B4-BE49-F238E27FC236}">
                <a16:creationId xmlns:a16="http://schemas.microsoft.com/office/drawing/2014/main" id="{67BF7B30-B8EC-4D86-8E80-87181C9A9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4" y="3709805"/>
            <a:ext cx="198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3C8BF729-399A-4FDC-B4B0-7F74D200F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9" y="1340768"/>
            <a:ext cx="816990" cy="13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cheurs le sport gifs">
            <a:extLst>
              <a:ext uri="{FF2B5EF4-FFF2-40B4-BE49-F238E27FC236}">
                <a16:creationId xmlns:a16="http://schemas.microsoft.com/office/drawing/2014/main" id="{48C623B2-96B1-47AC-A1FA-A47B9496F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77" y="994290"/>
            <a:ext cx="10572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145ED3C-E97A-4AFE-A445-77A25D616A9B}"/>
              </a:ext>
            </a:extLst>
          </p:cNvPr>
          <p:cNvSpPr txBox="1"/>
          <p:nvPr/>
        </p:nvSpPr>
        <p:spPr>
          <a:xfrm>
            <a:off x="539552" y="264115"/>
            <a:ext cx="813690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Française emplacement pour photos et commentaires</a:t>
            </a:r>
          </a:p>
        </p:txBody>
      </p:sp>
      <p:pic>
        <p:nvPicPr>
          <p:cNvPr id="1026" name="Picture 2" descr="Résultat de recherche d'images pour &quot;gif animé randonneur&quot;">
            <a:extLst>
              <a:ext uri="{FF2B5EF4-FFF2-40B4-BE49-F238E27FC236}">
                <a16:creationId xmlns:a16="http://schemas.microsoft.com/office/drawing/2014/main" id="{67BF7B30-B8EC-4D86-8E80-87181C9A9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4" y="3709805"/>
            <a:ext cx="198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3C8BF729-399A-4FDC-B4B0-7F74D200F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9" y="1340768"/>
            <a:ext cx="816990" cy="13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cheurs le sport gifs">
            <a:extLst>
              <a:ext uri="{FF2B5EF4-FFF2-40B4-BE49-F238E27FC236}">
                <a16:creationId xmlns:a16="http://schemas.microsoft.com/office/drawing/2014/main" id="{48C623B2-96B1-47AC-A1FA-A47B9496F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77" y="994290"/>
            <a:ext cx="10572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145ED3C-E97A-4AFE-A445-77A25D616A9B}"/>
              </a:ext>
            </a:extLst>
          </p:cNvPr>
          <p:cNvSpPr txBox="1"/>
          <p:nvPr/>
        </p:nvSpPr>
        <p:spPr>
          <a:xfrm>
            <a:off x="539552" y="264115"/>
            <a:ext cx="813690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Française emplacement pour photos et commentaires</a:t>
            </a:r>
          </a:p>
        </p:txBody>
      </p:sp>
      <p:pic>
        <p:nvPicPr>
          <p:cNvPr id="1026" name="Picture 2" descr="Résultat de recherche d'images pour &quot;gif animé randonneur&quot;">
            <a:extLst>
              <a:ext uri="{FF2B5EF4-FFF2-40B4-BE49-F238E27FC236}">
                <a16:creationId xmlns:a16="http://schemas.microsoft.com/office/drawing/2014/main" id="{67BF7B30-B8EC-4D86-8E80-87181C9A9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4" y="3709805"/>
            <a:ext cx="198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if animé randonneur&quot;">
            <a:extLst>
              <a:ext uri="{FF2B5EF4-FFF2-40B4-BE49-F238E27FC236}">
                <a16:creationId xmlns:a16="http://schemas.microsoft.com/office/drawing/2014/main" id="{3C8BF729-399A-4FDC-B4B0-7F74D200F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9" y="1340768"/>
            <a:ext cx="816990" cy="13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cheurs le sport gifs">
            <a:extLst>
              <a:ext uri="{FF2B5EF4-FFF2-40B4-BE49-F238E27FC236}">
                <a16:creationId xmlns:a16="http://schemas.microsoft.com/office/drawing/2014/main" id="{48C623B2-96B1-47AC-A1FA-A47B9496F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77" y="994290"/>
            <a:ext cx="10572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E2B2EE6-10AF-4708-B015-FD8BA5198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3356992"/>
            <a:ext cx="8917238" cy="2952328"/>
          </a:xfrm>
          <a:prstGeom prst="rect">
            <a:avLst/>
          </a:prstGeom>
        </p:spPr>
      </p:pic>
      <p:sp>
        <p:nvSpPr>
          <p:cNvPr id="4" name="Organigramme : Connecteur 3"/>
          <p:cNvSpPr/>
          <p:nvPr/>
        </p:nvSpPr>
        <p:spPr>
          <a:xfrm>
            <a:off x="4067944" y="3825044"/>
            <a:ext cx="504056" cy="43204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8834520" y="4829057"/>
            <a:ext cx="288032" cy="216024"/>
            <a:chOff x="304364" y="1523789"/>
            <a:chExt cx="1426564" cy="1626638"/>
          </a:xfrm>
        </p:grpSpPr>
        <p:sp>
          <p:nvSpPr>
            <p:cNvPr id="9" name="Larme 8"/>
            <p:cNvSpPr/>
            <p:nvPr/>
          </p:nvSpPr>
          <p:spPr>
            <a:xfrm rot="8867359">
              <a:off x="304364" y="1523789"/>
              <a:ext cx="1426564" cy="1626638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Connecteur 9"/>
            <p:cNvSpPr/>
            <p:nvPr/>
          </p:nvSpPr>
          <p:spPr>
            <a:xfrm>
              <a:off x="683568" y="2090966"/>
              <a:ext cx="504056" cy="4922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E8F4C6C-E38C-4D43-92B3-784596E4A72C}"/>
              </a:ext>
            </a:extLst>
          </p:cNvPr>
          <p:cNvSpPr txBox="1"/>
          <p:nvPr/>
        </p:nvSpPr>
        <p:spPr>
          <a:xfrm>
            <a:off x="3203848" y="188640"/>
            <a:ext cx="284291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La partie Espagnole</a:t>
            </a:r>
          </a:p>
        </p:txBody>
      </p:sp>
      <p:pic>
        <p:nvPicPr>
          <p:cNvPr id="2050" name="Picture 2" descr="Marcheurs le sport gifs">
            <a:extLst>
              <a:ext uri="{FF2B5EF4-FFF2-40B4-BE49-F238E27FC236}">
                <a16:creationId xmlns:a16="http://schemas.microsoft.com/office/drawing/2014/main" id="{229D0D5F-302D-424D-BE87-BC920A47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2764"/>
            <a:ext cx="1730468" cy="12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gif animé drapeau espagne&quot;">
            <a:extLst>
              <a:ext uri="{FF2B5EF4-FFF2-40B4-BE49-F238E27FC236}">
                <a16:creationId xmlns:a16="http://schemas.microsoft.com/office/drawing/2014/main" id="{CB53E28B-6393-403A-95A2-C99919A73C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752">
            <a:off x="170975" y="610505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7FDAF7-CC60-4B0B-829B-B118DEAA6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8796162" y="4659500"/>
            <a:ext cx="177061" cy="3473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2D9F78-4E61-4036-8F85-13BDCB7BC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03635">
            <a:off x="3979413" y="4659500"/>
            <a:ext cx="177061" cy="3473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BB5759-6BEF-466A-9923-B787C9704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477732"/>
            <a:ext cx="177061" cy="347312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1742763-2367-44F5-B364-4CF3946C2003}"/>
              </a:ext>
            </a:extLst>
          </p:cNvPr>
          <p:cNvSpPr/>
          <p:nvPr/>
        </p:nvSpPr>
        <p:spPr>
          <a:xfrm>
            <a:off x="4073857" y="4947313"/>
            <a:ext cx="4810836" cy="791571"/>
          </a:xfrm>
          <a:custGeom>
            <a:avLst/>
            <a:gdLst>
              <a:gd name="connsiteX0" fmla="*/ 4810836 w 4810836"/>
              <a:gd name="connsiteY0" fmla="*/ 102359 h 791571"/>
              <a:gd name="connsiteX1" fmla="*/ 4756244 w 4810836"/>
              <a:gd name="connsiteY1" fmla="*/ 143302 h 791571"/>
              <a:gd name="connsiteX2" fmla="*/ 4763068 w 4810836"/>
              <a:gd name="connsiteY2" fmla="*/ 163774 h 791571"/>
              <a:gd name="connsiteX3" fmla="*/ 4749421 w 4810836"/>
              <a:gd name="connsiteY3" fmla="*/ 204717 h 791571"/>
              <a:gd name="connsiteX4" fmla="*/ 4742597 w 4810836"/>
              <a:gd name="connsiteY4" fmla="*/ 272956 h 791571"/>
              <a:gd name="connsiteX5" fmla="*/ 4722125 w 4810836"/>
              <a:gd name="connsiteY5" fmla="*/ 279780 h 791571"/>
              <a:gd name="connsiteX6" fmla="*/ 4694830 w 4810836"/>
              <a:gd name="connsiteY6" fmla="*/ 286603 h 791571"/>
              <a:gd name="connsiteX7" fmla="*/ 4524233 w 4810836"/>
              <a:gd name="connsiteY7" fmla="*/ 300251 h 791571"/>
              <a:gd name="connsiteX8" fmla="*/ 4483289 w 4810836"/>
              <a:gd name="connsiteY8" fmla="*/ 320723 h 791571"/>
              <a:gd name="connsiteX9" fmla="*/ 4462818 w 4810836"/>
              <a:gd name="connsiteY9" fmla="*/ 334371 h 791571"/>
              <a:gd name="connsiteX10" fmla="*/ 4455994 w 4810836"/>
              <a:gd name="connsiteY10" fmla="*/ 409433 h 791571"/>
              <a:gd name="connsiteX11" fmla="*/ 4449170 w 4810836"/>
              <a:gd name="connsiteY11" fmla="*/ 429905 h 791571"/>
              <a:gd name="connsiteX12" fmla="*/ 4428698 w 4810836"/>
              <a:gd name="connsiteY12" fmla="*/ 450377 h 791571"/>
              <a:gd name="connsiteX13" fmla="*/ 4394579 w 4810836"/>
              <a:gd name="connsiteY13" fmla="*/ 498144 h 791571"/>
              <a:gd name="connsiteX14" fmla="*/ 4360459 w 4810836"/>
              <a:gd name="connsiteY14" fmla="*/ 539087 h 791571"/>
              <a:gd name="connsiteX15" fmla="*/ 4346812 w 4810836"/>
              <a:gd name="connsiteY15" fmla="*/ 559559 h 791571"/>
              <a:gd name="connsiteX16" fmla="*/ 4305868 w 4810836"/>
              <a:gd name="connsiteY16" fmla="*/ 573206 h 791571"/>
              <a:gd name="connsiteX17" fmla="*/ 4237630 w 4810836"/>
              <a:gd name="connsiteY17" fmla="*/ 566383 h 791571"/>
              <a:gd name="connsiteX18" fmla="*/ 4210334 w 4810836"/>
              <a:gd name="connsiteY18" fmla="*/ 559559 h 791571"/>
              <a:gd name="connsiteX19" fmla="*/ 4067033 w 4810836"/>
              <a:gd name="connsiteY19" fmla="*/ 552735 h 791571"/>
              <a:gd name="connsiteX20" fmla="*/ 4012442 w 4810836"/>
              <a:gd name="connsiteY20" fmla="*/ 559559 h 791571"/>
              <a:gd name="connsiteX21" fmla="*/ 3991970 w 4810836"/>
              <a:gd name="connsiteY21" fmla="*/ 573206 h 791571"/>
              <a:gd name="connsiteX22" fmla="*/ 3971498 w 4810836"/>
              <a:gd name="connsiteY22" fmla="*/ 580030 h 791571"/>
              <a:gd name="connsiteX23" fmla="*/ 3903259 w 4810836"/>
              <a:gd name="connsiteY23" fmla="*/ 600502 h 791571"/>
              <a:gd name="connsiteX24" fmla="*/ 3862316 w 4810836"/>
              <a:gd name="connsiteY24" fmla="*/ 614150 h 791571"/>
              <a:gd name="connsiteX25" fmla="*/ 3821373 w 4810836"/>
              <a:gd name="connsiteY25" fmla="*/ 641445 h 791571"/>
              <a:gd name="connsiteX26" fmla="*/ 3780430 w 4810836"/>
              <a:gd name="connsiteY26" fmla="*/ 675565 h 791571"/>
              <a:gd name="connsiteX27" fmla="*/ 3732662 w 4810836"/>
              <a:gd name="connsiteY27" fmla="*/ 682388 h 791571"/>
              <a:gd name="connsiteX28" fmla="*/ 3691719 w 4810836"/>
              <a:gd name="connsiteY28" fmla="*/ 689212 h 791571"/>
              <a:gd name="connsiteX29" fmla="*/ 3623480 w 4810836"/>
              <a:gd name="connsiteY29" fmla="*/ 716508 h 791571"/>
              <a:gd name="connsiteX30" fmla="*/ 3582537 w 4810836"/>
              <a:gd name="connsiteY30" fmla="*/ 730156 h 791571"/>
              <a:gd name="connsiteX31" fmla="*/ 3350525 w 4810836"/>
              <a:gd name="connsiteY31" fmla="*/ 743803 h 791571"/>
              <a:gd name="connsiteX32" fmla="*/ 3302758 w 4810836"/>
              <a:gd name="connsiteY32" fmla="*/ 757451 h 791571"/>
              <a:gd name="connsiteX33" fmla="*/ 3254991 w 4810836"/>
              <a:gd name="connsiteY33" fmla="*/ 764275 h 791571"/>
              <a:gd name="connsiteX34" fmla="*/ 3132161 w 4810836"/>
              <a:gd name="connsiteY34" fmla="*/ 771099 h 791571"/>
              <a:gd name="connsiteX35" fmla="*/ 3111689 w 4810836"/>
              <a:gd name="connsiteY35" fmla="*/ 757451 h 791571"/>
              <a:gd name="connsiteX36" fmla="*/ 3029803 w 4810836"/>
              <a:gd name="connsiteY36" fmla="*/ 743803 h 791571"/>
              <a:gd name="connsiteX37" fmla="*/ 2975212 w 4810836"/>
              <a:gd name="connsiteY37" fmla="*/ 730156 h 791571"/>
              <a:gd name="connsiteX38" fmla="*/ 2941092 w 4810836"/>
              <a:gd name="connsiteY38" fmla="*/ 723332 h 791571"/>
              <a:gd name="connsiteX39" fmla="*/ 2852382 w 4810836"/>
              <a:gd name="connsiteY39" fmla="*/ 736980 h 791571"/>
              <a:gd name="connsiteX40" fmla="*/ 2811439 w 4810836"/>
              <a:gd name="connsiteY40" fmla="*/ 750627 h 791571"/>
              <a:gd name="connsiteX41" fmla="*/ 2640842 w 4810836"/>
              <a:gd name="connsiteY41" fmla="*/ 764275 h 791571"/>
              <a:gd name="connsiteX42" fmla="*/ 2422477 w 4810836"/>
              <a:gd name="connsiteY42" fmla="*/ 777923 h 791571"/>
              <a:gd name="connsiteX43" fmla="*/ 2402006 w 4810836"/>
              <a:gd name="connsiteY43" fmla="*/ 784747 h 791571"/>
              <a:gd name="connsiteX44" fmla="*/ 2374710 w 4810836"/>
              <a:gd name="connsiteY44" fmla="*/ 791571 h 791571"/>
              <a:gd name="connsiteX45" fmla="*/ 2265528 w 4810836"/>
              <a:gd name="connsiteY45" fmla="*/ 771099 h 791571"/>
              <a:gd name="connsiteX46" fmla="*/ 2217761 w 4810836"/>
              <a:gd name="connsiteY46" fmla="*/ 736980 h 791571"/>
              <a:gd name="connsiteX47" fmla="*/ 2142698 w 4810836"/>
              <a:gd name="connsiteY47" fmla="*/ 723332 h 791571"/>
              <a:gd name="connsiteX48" fmla="*/ 2122227 w 4810836"/>
              <a:gd name="connsiteY48" fmla="*/ 716508 h 791571"/>
              <a:gd name="connsiteX49" fmla="*/ 2074459 w 4810836"/>
              <a:gd name="connsiteY49" fmla="*/ 730156 h 791571"/>
              <a:gd name="connsiteX50" fmla="*/ 2047164 w 4810836"/>
              <a:gd name="connsiteY50" fmla="*/ 736980 h 791571"/>
              <a:gd name="connsiteX51" fmla="*/ 2006221 w 4810836"/>
              <a:gd name="connsiteY51" fmla="*/ 750627 h 791571"/>
              <a:gd name="connsiteX52" fmla="*/ 1951630 w 4810836"/>
              <a:gd name="connsiteY52" fmla="*/ 764275 h 791571"/>
              <a:gd name="connsiteX53" fmla="*/ 1903862 w 4810836"/>
              <a:gd name="connsiteY53" fmla="*/ 791571 h 791571"/>
              <a:gd name="connsiteX54" fmla="*/ 1856095 w 4810836"/>
              <a:gd name="connsiteY54" fmla="*/ 777923 h 791571"/>
              <a:gd name="connsiteX55" fmla="*/ 1835624 w 4810836"/>
              <a:gd name="connsiteY55" fmla="*/ 771099 h 791571"/>
              <a:gd name="connsiteX56" fmla="*/ 1815152 w 4810836"/>
              <a:gd name="connsiteY56" fmla="*/ 757451 h 791571"/>
              <a:gd name="connsiteX57" fmla="*/ 1781033 w 4810836"/>
              <a:gd name="connsiteY57" fmla="*/ 750627 h 791571"/>
              <a:gd name="connsiteX58" fmla="*/ 1733265 w 4810836"/>
              <a:gd name="connsiteY58" fmla="*/ 736980 h 791571"/>
              <a:gd name="connsiteX59" fmla="*/ 1617259 w 4810836"/>
              <a:gd name="connsiteY59" fmla="*/ 743803 h 791571"/>
              <a:gd name="connsiteX60" fmla="*/ 1576316 w 4810836"/>
              <a:gd name="connsiteY60" fmla="*/ 757451 h 791571"/>
              <a:gd name="connsiteX61" fmla="*/ 1555844 w 4810836"/>
              <a:gd name="connsiteY61" fmla="*/ 764275 h 791571"/>
              <a:gd name="connsiteX62" fmla="*/ 1460310 w 4810836"/>
              <a:gd name="connsiteY62" fmla="*/ 736980 h 791571"/>
              <a:gd name="connsiteX63" fmla="*/ 1439839 w 4810836"/>
              <a:gd name="connsiteY63" fmla="*/ 730156 h 791571"/>
              <a:gd name="connsiteX64" fmla="*/ 1419367 w 4810836"/>
              <a:gd name="connsiteY64" fmla="*/ 716508 h 791571"/>
              <a:gd name="connsiteX65" fmla="*/ 1276065 w 4810836"/>
              <a:gd name="connsiteY65" fmla="*/ 723332 h 791571"/>
              <a:gd name="connsiteX66" fmla="*/ 1248770 w 4810836"/>
              <a:gd name="connsiteY66" fmla="*/ 716508 h 791571"/>
              <a:gd name="connsiteX67" fmla="*/ 1228298 w 4810836"/>
              <a:gd name="connsiteY67" fmla="*/ 696036 h 791571"/>
              <a:gd name="connsiteX68" fmla="*/ 1166883 w 4810836"/>
              <a:gd name="connsiteY68" fmla="*/ 675565 h 791571"/>
              <a:gd name="connsiteX69" fmla="*/ 1112292 w 4810836"/>
              <a:gd name="connsiteY69" fmla="*/ 648269 h 791571"/>
              <a:gd name="connsiteX70" fmla="*/ 1057701 w 4810836"/>
              <a:gd name="connsiteY70" fmla="*/ 614150 h 791571"/>
              <a:gd name="connsiteX71" fmla="*/ 1003110 w 4810836"/>
              <a:gd name="connsiteY71" fmla="*/ 600502 h 791571"/>
              <a:gd name="connsiteX72" fmla="*/ 982639 w 4810836"/>
              <a:gd name="connsiteY72" fmla="*/ 586854 h 791571"/>
              <a:gd name="connsiteX73" fmla="*/ 955343 w 4810836"/>
              <a:gd name="connsiteY73" fmla="*/ 566383 h 791571"/>
              <a:gd name="connsiteX74" fmla="*/ 928047 w 4810836"/>
              <a:gd name="connsiteY74" fmla="*/ 559559 h 791571"/>
              <a:gd name="connsiteX75" fmla="*/ 907576 w 4810836"/>
              <a:gd name="connsiteY75" fmla="*/ 545911 h 791571"/>
              <a:gd name="connsiteX76" fmla="*/ 852985 w 4810836"/>
              <a:gd name="connsiteY76" fmla="*/ 532263 h 791571"/>
              <a:gd name="connsiteX77" fmla="*/ 832513 w 4810836"/>
              <a:gd name="connsiteY77" fmla="*/ 525439 h 791571"/>
              <a:gd name="connsiteX78" fmla="*/ 736979 w 4810836"/>
              <a:gd name="connsiteY78" fmla="*/ 498144 h 791571"/>
              <a:gd name="connsiteX79" fmla="*/ 716507 w 4810836"/>
              <a:gd name="connsiteY79" fmla="*/ 491320 h 791571"/>
              <a:gd name="connsiteX80" fmla="*/ 675564 w 4810836"/>
              <a:gd name="connsiteY80" fmla="*/ 484496 h 791571"/>
              <a:gd name="connsiteX81" fmla="*/ 655092 w 4810836"/>
              <a:gd name="connsiteY81" fmla="*/ 477672 h 791571"/>
              <a:gd name="connsiteX82" fmla="*/ 600501 w 4810836"/>
              <a:gd name="connsiteY82" fmla="*/ 470848 h 791571"/>
              <a:gd name="connsiteX83" fmla="*/ 580030 w 4810836"/>
              <a:gd name="connsiteY83" fmla="*/ 464024 h 791571"/>
              <a:gd name="connsiteX84" fmla="*/ 539086 w 4810836"/>
              <a:gd name="connsiteY84" fmla="*/ 443553 h 791571"/>
              <a:gd name="connsiteX85" fmla="*/ 470847 w 4810836"/>
              <a:gd name="connsiteY85" fmla="*/ 436729 h 791571"/>
              <a:gd name="connsiteX86" fmla="*/ 409433 w 4810836"/>
              <a:gd name="connsiteY86" fmla="*/ 402609 h 791571"/>
              <a:gd name="connsiteX87" fmla="*/ 388961 w 4810836"/>
              <a:gd name="connsiteY87" fmla="*/ 361666 h 791571"/>
              <a:gd name="connsiteX88" fmla="*/ 368489 w 4810836"/>
              <a:gd name="connsiteY88" fmla="*/ 348018 h 791571"/>
              <a:gd name="connsiteX89" fmla="*/ 320722 w 4810836"/>
              <a:gd name="connsiteY89" fmla="*/ 327547 h 791571"/>
              <a:gd name="connsiteX90" fmla="*/ 272955 w 4810836"/>
              <a:gd name="connsiteY90" fmla="*/ 293427 h 791571"/>
              <a:gd name="connsiteX91" fmla="*/ 252483 w 4810836"/>
              <a:gd name="connsiteY91" fmla="*/ 252484 h 791571"/>
              <a:gd name="connsiteX92" fmla="*/ 245659 w 4810836"/>
              <a:gd name="connsiteY92" fmla="*/ 225188 h 791571"/>
              <a:gd name="connsiteX93" fmla="*/ 225188 w 4810836"/>
              <a:gd name="connsiteY93" fmla="*/ 211541 h 791571"/>
              <a:gd name="connsiteX94" fmla="*/ 184244 w 4810836"/>
              <a:gd name="connsiteY94" fmla="*/ 197893 h 791571"/>
              <a:gd name="connsiteX95" fmla="*/ 170597 w 4810836"/>
              <a:gd name="connsiteY95" fmla="*/ 170597 h 791571"/>
              <a:gd name="connsiteX96" fmla="*/ 150125 w 4810836"/>
              <a:gd name="connsiteY96" fmla="*/ 163774 h 791571"/>
              <a:gd name="connsiteX97" fmla="*/ 129653 w 4810836"/>
              <a:gd name="connsiteY97" fmla="*/ 150126 h 791571"/>
              <a:gd name="connsiteX98" fmla="*/ 116006 w 4810836"/>
              <a:gd name="connsiteY98" fmla="*/ 95535 h 791571"/>
              <a:gd name="connsiteX99" fmla="*/ 102358 w 4810836"/>
              <a:gd name="connsiteY99" fmla="*/ 68239 h 791571"/>
              <a:gd name="connsiteX100" fmla="*/ 95534 w 4810836"/>
              <a:gd name="connsiteY100" fmla="*/ 47768 h 791571"/>
              <a:gd name="connsiteX101" fmla="*/ 75062 w 4810836"/>
              <a:gd name="connsiteY101" fmla="*/ 34120 h 791571"/>
              <a:gd name="connsiteX102" fmla="*/ 20471 w 4810836"/>
              <a:gd name="connsiteY102" fmla="*/ 13648 h 791571"/>
              <a:gd name="connsiteX103" fmla="*/ 0 w 4810836"/>
              <a:gd name="connsiteY103" fmla="*/ 0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810836" h="791571">
                <a:moveTo>
                  <a:pt x="4810836" y="102359"/>
                </a:moveTo>
                <a:cubicBezTo>
                  <a:pt x="4802628" y="107284"/>
                  <a:pt x="4761219" y="128376"/>
                  <a:pt x="4756244" y="143302"/>
                </a:cubicBezTo>
                <a:lnTo>
                  <a:pt x="4763068" y="163774"/>
                </a:lnTo>
                <a:cubicBezTo>
                  <a:pt x="4758519" y="177422"/>
                  <a:pt x="4750852" y="190403"/>
                  <a:pt x="4749421" y="204717"/>
                </a:cubicBezTo>
                <a:cubicBezTo>
                  <a:pt x="4747146" y="227463"/>
                  <a:pt x="4750409" y="251473"/>
                  <a:pt x="4742597" y="272956"/>
                </a:cubicBezTo>
                <a:cubicBezTo>
                  <a:pt x="4740139" y="279716"/>
                  <a:pt x="4729041" y="277804"/>
                  <a:pt x="4722125" y="279780"/>
                </a:cubicBezTo>
                <a:cubicBezTo>
                  <a:pt x="4713108" y="282356"/>
                  <a:pt x="4704126" y="285364"/>
                  <a:pt x="4694830" y="286603"/>
                </a:cubicBezTo>
                <a:cubicBezTo>
                  <a:pt x="4661199" y="291087"/>
                  <a:pt x="4551776" y="298284"/>
                  <a:pt x="4524233" y="300251"/>
                </a:cubicBezTo>
                <a:cubicBezTo>
                  <a:pt x="4465558" y="339367"/>
                  <a:pt x="4539798" y="292468"/>
                  <a:pt x="4483289" y="320723"/>
                </a:cubicBezTo>
                <a:cubicBezTo>
                  <a:pt x="4475954" y="324391"/>
                  <a:pt x="4469642" y="329822"/>
                  <a:pt x="4462818" y="334371"/>
                </a:cubicBezTo>
                <a:cubicBezTo>
                  <a:pt x="4460543" y="359392"/>
                  <a:pt x="4459547" y="384562"/>
                  <a:pt x="4455994" y="409433"/>
                </a:cubicBezTo>
                <a:cubicBezTo>
                  <a:pt x="4454977" y="416554"/>
                  <a:pt x="4453160" y="423920"/>
                  <a:pt x="4449170" y="429905"/>
                </a:cubicBezTo>
                <a:cubicBezTo>
                  <a:pt x="4443817" y="437935"/>
                  <a:pt x="4435522" y="443553"/>
                  <a:pt x="4428698" y="450377"/>
                </a:cubicBezTo>
                <a:cubicBezTo>
                  <a:pt x="4412775" y="498144"/>
                  <a:pt x="4428698" y="486771"/>
                  <a:pt x="4394579" y="498144"/>
                </a:cubicBezTo>
                <a:cubicBezTo>
                  <a:pt x="4360686" y="548981"/>
                  <a:pt x="4404254" y="486532"/>
                  <a:pt x="4360459" y="539087"/>
                </a:cubicBezTo>
                <a:cubicBezTo>
                  <a:pt x="4355209" y="545387"/>
                  <a:pt x="4353767" y="555212"/>
                  <a:pt x="4346812" y="559559"/>
                </a:cubicBezTo>
                <a:cubicBezTo>
                  <a:pt x="4334613" y="567184"/>
                  <a:pt x="4305868" y="573206"/>
                  <a:pt x="4305868" y="573206"/>
                </a:cubicBezTo>
                <a:cubicBezTo>
                  <a:pt x="4283122" y="570932"/>
                  <a:pt x="4260260" y="569616"/>
                  <a:pt x="4237630" y="566383"/>
                </a:cubicBezTo>
                <a:cubicBezTo>
                  <a:pt x="4228346" y="565057"/>
                  <a:pt x="4219683" y="560307"/>
                  <a:pt x="4210334" y="559559"/>
                </a:cubicBezTo>
                <a:cubicBezTo>
                  <a:pt x="4162665" y="555745"/>
                  <a:pt x="4114800" y="555010"/>
                  <a:pt x="4067033" y="552735"/>
                </a:cubicBezTo>
                <a:cubicBezTo>
                  <a:pt x="4048836" y="555010"/>
                  <a:pt x="4030134" y="554734"/>
                  <a:pt x="4012442" y="559559"/>
                </a:cubicBezTo>
                <a:cubicBezTo>
                  <a:pt x="4004530" y="561717"/>
                  <a:pt x="3999305" y="569538"/>
                  <a:pt x="3991970" y="573206"/>
                </a:cubicBezTo>
                <a:cubicBezTo>
                  <a:pt x="3985536" y="576423"/>
                  <a:pt x="3978322" y="577755"/>
                  <a:pt x="3971498" y="580030"/>
                </a:cubicBezTo>
                <a:cubicBezTo>
                  <a:pt x="3931897" y="606432"/>
                  <a:pt x="3970417" y="585004"/>
                  <a:pt x="3903259" y="600502"/>
                </a:cubicBezTo>
                <a:cubicBezTo>
                  <a:pt x="3889241" y="603737"/>
                  <a:pt x="3862316" y="614150"/>
                  <a:pt x="3862316" y="614150"/>
                </a:cubicBezTo>
                <a:cubicBezTo>
                  <a:pt x="3797002" y="679461"/>
                  <a:pt x="3880631" y="601939"/>
                  <a:pt x="3821373" y="641445"/>
                </a:cubicBezTo>
                <a:cubicBezTo>
                  <a:pt x="3804761" y="652520"/>
                  <a:pt x="3800722" y="669478"/>
                  <a:pt x="3780430" y="675565"/>
                </a:cubicBezTo>
                <a:cubicBezTo>
                  <a:pt x="3765024" y="680187"/>
                  <a:pt x="3748559" y="679942"/>
                  <a:pt x="3732662" y="682388"/>
                </a:cubicBezTo>
                <a:cubicBezTo>
                  <a:pt x="3718987" y="684492"/>
                  <a:pt x="3705367" y="686937"/>
                  <a:pt x="3691719" y="689212"/>
                </a:cubicBezTo>
                <a:cubicBezTo>
                  <a:pt x="3646209" y="723346"/>
                  <a:pt x="3684336" y="701294"/>
                  <a:pt x="3623480" y="716508"/>
                </a:cubicBezTo>
                <a:cubicBezTo>
                  <a:pt x="3609524" y="719997"/>
                  <a:pt x="3596898" y="729311"/>
                  <a:pt x="3582537" y="730156"/>
                </a:cubicBezTo>
                <a:lnTo>
                  <a:pt x="3350525" y="743803"/>
                </a:lnTo>
                <a:cubicBezTo>
                  <a:pt x="3332986" y="749649"/>
                  <a:pt x="3321607" y="754024"/>
                  <a:pt x="3302758" y="757451"/>
                </a:cubicBezTo>
                <a:cubicBezTo>
                  <a:pt x="3286933" y="760328"/>
                  <a:pt x="3270913" y="762000"/>
                  <a:pt x="3254991" y="764275"/>
                </a:cubicBezTo>
                <a:cubicBezTo>
                  <a:pt x="3209249" y="794770"/>
                  <a:pt x="3229437" y="787312"/>
                  <a:pt x="3132161" y="771099"/>
                </a:cubicBezTo>
                <a:cubicBezTo>
                  <a:pt x="3124071" y="769751"/>
                  <a:pt x="3119368" y="760331"/>
                  <a:pt x="3111689" y="757451"/>
                </a:cubicBezTo>
                <a:cubicBezTo>
                  <a:pt x="3098824" y="752626"/>
                  <a:pt x="3037706" y="745120"/>
                  <a:pt x="3029803" y="743803"/>
                </a:cubicBezTo>
                <a:cubicBezTo>
                  <a:pt x="2954336" y="731226"/>
                  <a:pt x="3027954" y="743342"/>
                  <a:pt x="2975212" y="730156"/>
                </a:cubicBezTo>
                <a:cubicBezTo>
                  <a:pt x="2963960" y="727343"/>
                  <a:pt x="2952465" y="725607"/>
                  <a:pt x="2941092" y="723332"/>
                </a:cubicBezTo>
                <a:cubicBezTo>
                  <a:pt x="2930989" y="724775"/>
                  <a:pt x="2865008" y="733824"/>
                  <a:pt x="2852382" y="736980"/>
                </a:cubicBezTo>
                <a:cubicBezTo>
                  <a:pt x="2838426" y="740469"/>
                  <a:pt x="2825788" y="749602"/>
                  <a:pt x="2811439" y="750627"/>
                </a:cubicBezTo>
                <a:cubicBezTo>
                  <a:pt x="2690844" y="759241"/>
                  <a:pt x="2747699" y="754560"/>
                  <a:pt x="2640842" y="764275"/>
                </a:cubicBezTo>
                <a:cubicBezTo>
                  <a:pt x="2538245" y="784794"/>
                  <a:pt x="2661833" y="761966"/>
                  <a:pt x="2422477" y="777923"/>
                </a:cubicBezTo>
                <a:cubicBezTo>
                  <a:pt x="2415300" y="778401"/>
                  <a:pt x="2408922" y="782771"/>
                  <a:pt x="2402006" y="784747"/>
                </a:cubicBezTo>
                <a:cubicBezTo>
                  <a:pt x="2392988" y="787324"/>
                  <a:pt x="2383809" y="789296"/>
                  <a:pt x="2374710" y="791571"/>
                </a:cubicBezTo>
                <a:cubicBezTo>
                  <a:pt x="2333624" y="787462"/>
                  <a:pt x="2302061" y="789366"/>
                  <a:pt x="2265528" y="771099"/>
                </a:cubicBezTo>
                <a:cubicBezTo>
                  <a:pt x="2171268" y="723967"/>
                  <a:pt x="2300766" y="792315"/>
                  <a:pt x="2217761" y="736980"/>
                </a:cubicBezTo>
                <a:cubicBezTo>
                  <a:pt x="2203195" y="727270"/>
                  <a:pt x="2145014" y="723622"/>
                  <a:pt x="2142698" y="723332"/>
                </a:cubicBezTo>
                <a:cubicBezTo>
                  <a:pt x="2135874" y="721057"/>
                  <a:pt x="2129420" y="716508"/>
                  <a:pt x="2122227" y="716508"/>
                </a:cubicBezTo>
                <a:cubicBezTo>
                  <a:pt x="2111561" y="716508"/>
                  <a:pt x="2085722" y="726938"/>
                  <a:pt x="2074459" y="730156"/>
                </a:cubicBezTo>
                <a:cubicBezTo>
                  <a:pt x="2065441" y="732732"/>
                  <a:pt x="2056147" y="734285"/>
                  <a:pt x="2047164" y="736980"/>
                </a:cubicBezTo>
                <a:cubicBezTo>
                  <a:pt x="2033385" y="741114"/>
                  <a:pt x="2020177" y="747138"/>
                  <a:pt x="2006221" y="750627"/>
                </a:cubicBezTo>
                <a:cubicBezTo>
                  <a:pt x="1988024" y="755176"/>
                  <a:pt x="1968407" y="755887"/>
                  <a:pt x="1951630" y="764275"/>
                </a:cubicBezTo>
                <a:cubicBezTo>
                  <a:pt x="1916998" y="781591"/>
                  <a:pt x="1932798" y="772280"/>
                  <a:pt x="1903862" y="791571"/>
                </a:cubicBezTo>
                <a:lnTo>
                  <a:pt x="1856095" y="777923"/>
                </a:lnTo>
                <a:cubicBezTo>
                  <a:pt x="1849206" y="775856"/>
                  <a:pt x="1842057" y="774316"/>
                  <a:pt x="1835624" y="771099"/>
                </a:cubicBezTo>
                <a:cubicBezTo>
                  <a:pt x="1828288" y="767431"/>
                  <a:pt x="1822831" y="760331"/>
                  <a:pt x="1815152" y="757451"/>
                </a:cubicBezTo>
                <a:cubicBezTo>
                  <a:pt x="1804292" y="753379"/>
                  <a:pt x="1792355" y="753143"/>
                  <a:pt x="1781033" y="750627"/>
                </a:cubicBezTo>
                <a:cubicBezTo>
                  <a:pt x="1755330" y="744915"/>
                  <a:pt x="1756061" y="744577"/>
                  <a:pt x="1733265" y="736980"/>
                </a:cubicBezTo>
                <a:cubicBezTo>
                  <a:pt x="1694596" y="739254"/>
                  <a:pt x="1655669" y="738793"/>
                  <a:pt x="1617259" y="743803"/>
                </a:cubicBezTo>
                <a:cubicBezTo>
                  <a:pt x="1602994" y="745664"/>
                  <a:pt x="1589964" y="752902"/>
                  <a:pt x="1576316" y="757451"/>
                </a:cubicBezTo>
                <a:lnTo>
                  <a:pt x="1555844" y="764275"/>
                </a:lnTo>
                <a:cubicBezTo>
                  <a:pt x="1467468" y="744635"/>
                  <a:pt x="1522665" y="760363"/>
                  <a:pt x="1460310" y="736980"/>
                </a:cubicBezTo>
                <a:cubicBezTo>
                  <a:pt x="1453575" y="734455"/>
                  <a:pt x="1446272" y="733373"/>
                  <a:pt x="1439839" y="730156"/>
                </a:cubicBezTo>
                <a:cubicBezTo>
                  <a:pt x="1432503" y="726488"/>
                  <a:pt x="1426191" y="721057"/>
                  <a:pt x="1419367" y="716508"/>
                </a:cubicBezTo>
                <a:cubicBezTo>
                  <a:pt x="1371600" y="718783"/>
                  <a:pt x="1323886" y="723332"/>
                  <a:pt x="1276065" y="723332"/>
                </a:cubicBezTo>
                <a:cubicBezTo>
                  <a:pt x="1266687" y="723332"/>
                  <a:pt x="1256913" y="721161"/>
                  <a:pt x="1248770" y="716508"/>
                </a:cubicBezTo>
                <a:cubicBezTo>
                  <a:pt x="1240391" y="711720"/>
                  <a:pt x="1236930" y="700352"/>
                  <a:pt x="1228298" y="696036"/>
                </a:cubicBezTo>
                <a:cubicBezTo>
                  <a:pt x="1208997" y="686386"/>
                  <a:pt x="1186184" y="685216"/>
                  <a:pt x="1166883" y="675565"/>
                </a:cubicBezTo>
                <a:cubicBezTo>
                  <a:pt x="1148686" y="666466"/>
                  <a:pt x="1130153" y="658011"/>
                  <a:pt x="1112292" y="648269"/>
                </a:cubicBezTo>
                <a:cubicBezTo>
                  <a:pt x="1052740" y="615785"/>
                  <a:pt x="1144210" y="657404"/>
                  <a:pt x="1057701" y="614150"/>
                </a:cubicBezTo>
                <a:cubicBezTo>
                  <a:pt x="1043710" y="607155"/>
                  <a:pt x="1016090" y="603098"/>
                  <a:pt x="1003110" y="600502"/>
                </a:cubicBezTo>
                <a:cubicBezTo>
                  <a:pt x="996286" y="595953"/>
                  <a:pt x="989313" y="591621"/>
                  <a:pt x="982639" y="586854"/>
                </a:cubicBezTo>
                <a:cubicBezTo>
                  <a:pt x="973384" y="580244"/>
                  <a:pt x="965516" y="571469"/>
                  <a:pt x="955343" y="566383"/>
                </a:cubicBezTo>
                <a:cubicBezTo>
                  <a:pt x="946954" y="562189"/>
                  <a:pt x="937146" y="561834"/>
                  <a:pt x="928047" y="559559"/>
                </a:cubicBezTo>
                <a:cubicBezTo>
                  <a:pt x="921223" y="555010"/>
                  <a:pt x="914911" y="549579"/>
                  <a:pt x="907576" y="545911"/>
                </a:cubicBezTo>
                <a:cubicBezTo>
                  <a:pt x="891979" y="538112"/>
                  <a:pt x="868556" y="536156"/>
                  <a:pt x="852985" y="532263"/>
                </a:cubicBezTo>
                <a:cubicBezTo>
                  <a:pt x="846007" y="530518"/>
                  <a:pt x="839337" y="527714"/>
                  <a:pt x="832513" y="525439"/>
                </a:cubicBezTo>
                <a:cubicBezTo>
                  <a:pt x="783355" y="488571"/>
                  <a:pt x="823720" y="511489"/>
                  <a:pt x="736979" y="498144"/>
                </a:cubicBezTo>
                <a:cubicBezTo>
                  <a:pt x="729870" y="497050"/>
                  <a:pt x="723529" y="492880"/>
                  <a:pt x="716507" y="491320"/>
                </a:cubicBezTo>
                <a:cubicBezTo>
                  <a:pt x="703001" y="488319"/>
                  <a:pt x="689070" y="487497"/>
                  <a:pt x="675564" y="484496"/>
                </a:cubicBezTo>
                <a:cubicBezTo>
                  <a:pt x="668542" y="482936"/>
                  <a:pt x="662169" y="478959"/>
                  <a:pt x="655092" y="477672"/>
                </a:cubicBezTo>
                <a:cubicBezTo>
                  <a:pt x="637049" y="474391"/>
                  <a:pt x="618698" y="473123"/>
                  <a:pt x="600501" y="470848"/>
                </a:cubicBezTo>
                <a:cubicBezTo>
                  <a:pt x="593677" y="468573"/>
                  <a:pt x="586463" y="467241"/>
                  <a:pt x="580030" y="464024"/>
                </a:cubicBezTo>
                <a:cubicBezTo>
                  <a:pt x="557539" y="452779"/>
                  <a:pt x="563859" y="447364"/>
                  <a:pt x="539086" y="443553"/>
                </a:cubicBezTo>
                <a:cubicBezTo>
                  <a:pt x="516492" y="440077"/>
                  <a:pt x="493593" y="439004"/>
                  <a:pt x="470847" y="436729"/>
                </a:cubicBezTo>
                <a:cubicBezTo>
                  <a:pt x="423919" y="405443"/>
                  <a:pt x="445465" y="414620"/>
                  <a:pt x="409433" y="402609"/>
                </a:cubicBezTo>
                <a:cubicBezTo>
                  <a:pt x="403883" y="385959"/>
                  <a:pt x="402189" y="374894"/>
                  <a:pt x="388961" y="361666"/>
                </a:cubicBezTo>
                <a:cubicBezTo>
                  <a:pt x="383162" y="355867"/>
                  <a:pt x="375610" y="352087"/>
                  <a:pt x="368489" y="348018"/>
                </a:cubicBezTo>
                <a:cubicBezTo>
                  <a:pt x="344881" y="334528"/>
                  <a:pt x="343688" y="335202"/>
                  <a:pt x="320722" y="327547"/>
                </a:cubicBezTo>
                <a:cubicBezTo>
                  <a:pt x="304800" y="316174"/>
                  <a:pt x="287580" y="306427"/>
                  <a:pt x="272955" y="293427"/>
                </a:cubicBezTo>
                <a:cubicBezTo>
                  <a:pt x="261500" y="283245"/>
                  <a:pt x="256477" y="266462"/>
                  <a:pt x="252483" y="252484"/>
                </a:cubicBezTo>
                <a:cubicBezTo>
                  <a:pt x="249906" y="243466"/>
                  <a:pt x="250861" y="232992"/>
                  <a:pt x="245659" y="225188"/>
                </a:cubicBezTo>
                <a:cubicBezTo>
                  <a:pt x="241110" y="218364"/>
                  <a:pt x="232682" y="214872"/>
                  <a:pt x="225188" y="211541"/>
                </a:cubicBezTo>
                <a:cubicBezTo>
                  <a:pt x="212042" y="205698"/>
                  <a:pt x="184244" y="197893"/>
                  <a:pt x="184244" y="197893"/>
                </a:cubicBezTo>
                <a:cubicBezTo>
                  <a:pt x="179695" y="188794"/>
                  <a:pt x="177790" y="177790"/>
                  <a:pt x="170597" y="170597"/>
                </a:cubicBezTo>
                <a:cubicBezTo>
                  <a:pt x="165511" y="165511"/>
                  <a:pt x="156559" y="166991"/>
                  <a:pt x="150125" y="163774"/>
                </a:cubicBezTo>
                <a:cubicBezTo>
                  <a:pt x="142789" y="160106"/>
                  <a:pt x="136477" y="154675"/>
                  <a:pt x="129653" y="150126"/>
                </a:cubicBezTo>
                <a:cubicBezTo>
                  <a:pt x="125647" y="130095"/>
                  <a:pt x="123876" y="113898"/>
                  <a:pt x="116006" y="95535"/>
                </a:cubicBezTo>
                <a:cubicBezTo>
                  <a:pt x="111999" y="86185"/>
                  <a:pt x="106365" y="77589"/>
                  <a:pt x="102358" y="68239"/>
                </a:cubicBezTo>
                <a:cubicBezTo>
                  <a:pt x="99525" y="61628"/>
                  <a:pt x="100027" y="53385"/>
                  <a:pt x="95534" y="47768"/>
                </a:cubicBezTo>
                <a:cubicBezTo>
                  <a:pt x="90411" y="41364"/>
                  <a:pt x="82183" y="38189"/>
                  <a:pt x="75062" y="34120"/>
                </a:cubicBezTo>
                <a:cubicBezTo>
                  <a:pt x="47307" y="18260"/>
                  <a:pt x="50326" y="21112"/>
                  <a:pt x="20471" y="13648"/>
                </a:cubicBezTo>
                <a:lnTo>
                  <a:pt x="0" y="0"/>
                </a:ln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3C1B398-2B7E-4B04-BB42-F570E9083CD7}"/>
              </a:ext>
            </a:extLst>
          </p:cNvPr>
          <p:cNvGrpSpPr/>
          <p:nvPr/>
        </p:nvGrpSpPr>
        <p:grpSpPr>
          <a:xfrm>
            <a:off x="3958893" y="4731289"/>
            <a:ext cx="288032" cy="216024"/>
            <a:chOff x="304364" y="1523789"/>
            <a:chExt cx="1426564" cy="1626638"/>
          </a:xfrm>
        </p:grpSpPr>
        <p:sp>
          <p:nvSpPr>
            <p:cNvPr id="20" name="Larme 19">
              <a:extLst>
                <a:ext uri="{FF2B5EF4-FFF2-40B4-BE49-F238E27FC236}">
                  <a16:creationId xmlns:a16="http://schemas.microsoft.com/office/drawing/2014/main" id="{E9C13F4C-A8EA-4A0F-9B01-77D75B1C4460}"/>
                </a:ext>
              </a:extLst>
            </p:cNvPr>
            <p:cNvSpPr/>
            <p:nvPr/>
          </p:nvSpPr>
          <p:spPr>
            <a:xfrm rot="8867359">
              <a:off x="304364" y="1523789"/>
              <a:ext cx="1426564" cy="1626638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Organigramme : Connecteur 20">
              <a:extLst>
                <a:ext uri="{FF2B5EF4-FFF2-40B4-BE49-F238E27FC236}">
                  <a16:creationId xmlns:a16="http://schemas.microsoft.com/office/drawing/2014/main" id="{149A6791-1D91-48AB-BF94-F53C733189F0}"/>
                </a:ext>
              </a:extLst>
            </p:cNvPr>
            <p:cNvSpPr/>
            <p:nvPr/>
          </p:nvSpPr>
          <p:spPr>
            <a:xfrm>
              <a:off x="683568" y="2090966"/>
              <a:ext cx="504056" cy="4922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8EC594F-0D0A-4E5E-8A50-A6E5E3CCCA64}"/>
              </a:ext>
            </a:extLst>
          </p:cNvPr>
          <p:cNvSpPr/>
          <p:nvPr/>
        </p:nvSpPr>
        <p:spPr>
          <a:xfrm>
            <a:off x="241449" y="3764339"/>
            <a:ext cx="3835992" cy="1359147"/>
          </a:xfrm>
          <a:custGeom>
            <a:avLst/>
            <a:gdLst>
              <a:gd name="connsiteX0" fmla="*/ 3835992 w 3835992"/>
              <a:gd name="connsiteY0" fmla="*/ 1167017 h 1359147"/>
              <a:gd name="connsiteX1" fmla="*/ 3821760 w 3835992"/>
              <a:gd name="connsiteY1" fmla="*/ 1184807 h 1359147"/>
              <a:gd name="connsiteX2" fmla="*/ 3807528 w 3835992"/>
              <a:gd name="connsiteY2" fmla="*/ 1206154 h 1359147"/>
              <a:gd name="connsiteX3" fmla="*/ 3800412 w 3835992"/>
              <a:gd name="connsiteY3" fmla="*/ 1238176 h 1359147"/>
              <a:gd name="connsiteX4" fmla="*/ 3793297 w 3835992"/>
              <a:gd name="connsiteY4" fmla="*/ 1259524 h 1359147"/>
              <a:gd name="connsiteX5" fmla="*/ 3782623 w 3835992"/>
              <a:gd name="connsiteY5" fmla="*/ 1266640 h 1359147"/>
              <a:gd name="connsiteX6" fmla="*/ 3754159 w 3835992"/>
              <a:gd name="connsiteY6" fmla="*/ 1277314 h 1359147"/>
              <a:gd name="connsiteX7" fmla="*/ 3743485 w 3835992"/>
              <a:gd name="connsiteY7" fmla="*/ 1287988 h 1359147"/>
              <a:gd name="connsiteX8" fmla="*/ 3722137 w 3835992"/>
              <a:gd name="connsiteY8" fmla="*/ 1298662 h 1359147"/>
              <a:gd name="connsiteX9" fmla="*/ 3700789 w 3835992"/>
              <a:gd name="connsiteY9" fmla="*/ 1312894 h 1359147"/>
              <a:gd name="connsiteX10" fmla="*/ 3668767 w 3835992"/>
              <a:gd name="connsiteY10" fmla="*/ 1327126 h 1359147"/>
              <a:gd name="connsiteX11" fmla="*/ 3647419 w 3835992"/>
              <a:gd name="connsiteY11" fmla="*/ 1341357 h 1359147"/>
              <a:gd name="connsiteX12" fmla="*/ 3597608 w 3835992"/>
              <a:gd name="connsiteY12" fmla="*/ 1352031 h 1359147"/>
              <a:gd name="connsiteX13" fmla="*/ 3586934 w 3835992"/>
              <a:gd name="connsiteY13" fmla="*/ 1355589 h 1359147"/>
              <a:gd name="connsiteX14" fmla="*/ 3462405 w 3835992"/>
              <a:gd name="connsiteY14" fmla="*/ 1359147 h 1359147"/>
              <a:gd name="connsiteX15" fmla="*/ 3409035 w 3835992"/>
              <a:gd name="connsiteY15" fmla="*/ 1352031 h 1359147"/>
              <a:gd name="connsiteX16" fmla="*/ 3377013 w 3835992"/>
              <a:gd name="connsiteY16" fmla="*/ 1348473 h 1359147"/>
              <a:gd name="connsiteX17" fmla="*/ 3366339 w 3835992"/>
              <a:gd name="connsiteY17" fmla="*/ 1341357 h 1359147"/>
              <a:gd name="connsiteX18" fmla="*/ 3348549 w 3835992"/>
              <a:gd name="connsiteY18" fmla="*/ 1337800 h 1359147"/>
              <a:gd name="connsiteX19" fmla="*/ 3337876 w 3835992"/>
              <a:gd name="connsiteY19" fmla="*/ 1330684 h 1359147"/>
              <a:gd name="connsiteX20" fmla="*/ 3252484 w 3835992"/>
              <a:gd name="connsiteY20" fmla="*/ 1320010 h 1359147"/>
              <a:gd name="connsiteX21" fmla="*/ 3227578 w 3835992"/>
              <a:gd name="connsiteY21" fmla="*/ 1309336 h 1359147"/>
              <a:gd name="connsiteX22" fmla="*/ 3213346 w 3835992"/>
              <a:gd name="connsiteY22" fmla="*/ 1277314 h 1359147"/>
              <a:gd name="connsiteX23" fmla="*/ 3199114 w 3835992"/>
              <a:gd name="connsiteY23" fmla="*/ 1270198 h 1359147"/>
              <a:gd name="connsiteX24" fmla="*/ 3174209 w 3835992"/>
              <a:gd name="connsiteY24" fmla="*/ 1263082 h 1359147"/>
              <a:gd name="connsiteX25" fmla="*/ 3163535 w 3835992"/>
              <a:gd name="connsiteY25" fmla="*/ 1259524 h 1359147"/>
              <a:gd name="connsiteX26" fmla="*/ 3152861 w 3835992"/>
              <a:gd name="connsiteY26" fmla="*/ 1252408 h 1359147"/>
              <a:gd name="connsiteX27" fmla="*/ 3131513 w 3835992"/>
              <a:gd name="connsiteY27" fmla="*/ 1245292 h 1359147"/>
              <a:gd name="connsiteX28" fmla="*/ 3120839 w 3835992"/>
              <a:gd name="connsiteY28" fmla="*/ 1234618 h 1359147"/>
              <a:gd name="connsiteX29" fmla="*/ 3113723 w 3835992"/>
              <a:gd name="connsiteY29" fmla="*/ 1223944 h 1359147"/>
              <a:gd name="connsiteX30" fmla="*/ 3103049 w 3835992"/>
              <a:gd name="connsiteY30" fmla="*/ 1216828 h 1359147"/>
              <a:gd name="connsiteX31" fmla="*/ 3081701 w 3835992"/>
              <a:gd name="connsiteY31" fmla="*/ 1199038 h 1359147"/>
              <a:gd name="connsiteX32" fmla="*/ 3024774 w 3835992"/>
              <a:gd name="connsiteY32" fmla="*/ 1191922 h 1359147"/>
              <a:gd name="connsiteX33" fmla="*/ 3014100 w 3835992"/>
              <a:gd name="connsiteY33" fmla="*/ 1188365 h 1359147"/>
              <a:gd name="connsiteX34" fmla="*/ 2989194 w 3835992"/>
              <a:gd name="connsiteY34" fmla="*/ 1174133 h 1359147"/>
              <a:gd name="connsiteX35" fmla="*/ 2985636 w 3835992"/>
              <a:gd name="connsiteY35" fmla="*/ 1163459 h 1359147"/>
              <a:gd name="connsiteX36" fmla="*/ 2957172 w 3835992"/>
              <a:gd name="connsiteY36" fmla="*/ 1156343 h 1359147"/>
              <a:gd name="connsiteX37" fmla="*/ 2946498 w 3835992"/>
              <a:gd name="connsiteY37" fmla="*/ 1152785 h 1359147"/>
              <a:gd name="connsiteX38" fmla="*/ 2932266 w 3835992"/>
              <a:gd name="connsiteY38" fmla="*/ 1145669 h 1359147"/>
              <a:gd name="connsiteX39" fmla="*/ 2921592 w 3835992"/>
              <a:gd name="connsiteY39" fmla="*/ 1142111 h 1359147"/>
              <a:gd name="connsiteX40" fmla="*/ 2889570 w 3835992"/>
              <a:gd name="connsiteY40" fmla="*/ 1127879 h 1359147"/>
              <a:gd name="connsiteX41" fmla="*/ 2829085 w 3835992"/>
              <a:gd name="connsiteY41" fmla="*/ 1120763 h 1359147"/>
              <a:gd name="connsiteX42" fmla="*/ 2725904 w 3835992"/>
              <a:gd name="connsiteY42" fmla="*/ 1110089 h 1359147"/>
              <a:gd name="connsiteX43" fmla="*/ 2676092 w 3835992"/>
              <a:gd name="connsiteY43" fmla="*/ 1099415 h 1359147"/>
              <a:gd name="connsiteX44" fmla="*/ 2665418 w 3835992"/>
              <a:gd name="connsiteY44" fmla="*/ 1095857 h 1359147"/>
              <a:gd name="connsiteX45" fmla="*/ 2654744 w 3835992"/>
              <a:gd name="connsiteY45" fmla="*/ 1092299 h 1359147"/>
              <a:gd name="connsiteX46" fmla="*/ 2644070 w 3835992"/>
              <a:gd name="connsiteY46" fmla="*/ 1081625 h 1359147"/>
              <a:gd name="connsiteX47" fmla="*/ 2633396 w 3835992"/>
              <a:gd name="connsiteY47" fmla="*/ 1078067 h 1359147"/>
              <a:gd name="connsiteX48" fmla="*/ 2619164 w 3835992"/>
              <a:gd name="connsiteY48" fmla="*/ 1056719 h 1359147"/>
              <a:gd name="connsiteX49" fmla="*/ 2615606 w 3835992"/>
              <a:gd name="connsiteY49" fmla="*/ 1046045 h 1359147"/>
              <a:gd name="connsiteX50" fmla="*/ 2604932 w 3835992"/>
              <a:gd name="connsiteY50" fmla="*/ 1042487 h 1359147"/>
              <a:gd name="connsiteX51" fmla="*/ 2597816 w 3835992"/>
              <a:gd name="connsiteY51" fmla="*/ 1031814 h 1359147"/>
              <a:gd name="connsiteX52" fmla="*/ 2587142 w 3835992"/>
              <a:gd name="connsiteY52" fmla="*/ 1024698 h 1359147"/>
              <a:gd name="connsiteX53" fmla="*/ 2572911 w 3835992"/>
              <a:gd name="connsiteY53" fmla="*/ 1003350 h 1359147"/>
              <a:gd name="connsiteX54" fmla="*/ 2565795 w 3835992"/>
              <a:gd name="connsiteY54" fmla="*/ 992676 h 1359147"/>
              <a:gd name="connsiteX55" fmla="*/ 2558679 w 3835992"/>
              <a:gd name="connsiteY55" fmla="*/ 974886 h 1359147"/>
              <a:gd name="connsiteX56" fmla="*/ 2548005 w 3835992"/>
              <a:gd name="connsiteY56" fmla="*/ 964212 h 1359147"/>
              <a:gd name="connsiteX57" fmla="*/ 2537331 w 3835992"/>
              <a:gd name="connsiteY57" fmla="*/ 942864 h 1359147"/>
              <a:gd name="connsiteX58" fmla="*/ 2523099 w 3835992"/>
              <a:gd name="connsiteY58" fmla="*/ 921516 h 1359147"/>
              <a:gd name="connsiteX59" fmla="*/ 2519541 w 3835992"/>
              <a:gd name="connsiteY59" fmla="*/ 900168 h 1359147"/>
              <a:gd name="connsiteX60" fmla="*/ 2508867 w 3835992"/>
              <a:gd name="connsiteY60" fmla="*/ 889494 h 1359147"/>
              <a:gd name="connsiteX61" fmla="*/ 2491077 w 3835992"/>
              <a:gd name="connsiteY61" fmla="*/ 875263 h 1359147"/>
              <a:gd name="connsiteX62" fmla="*/ 2483961 w 3835992"/>
              <a:gd name="connsiteY62" fmla="*/ 861031 h 1359147"/>
              <a:gd name="connsiteX63" fmla="*/ 2473287 w 3835992"/>
              <a:gd name="connsiteY63" fmla="*/ 839683 h 1359147"/>
              <a:gd name="connsiteX64" fmla="*/ 2441265 w 3835992"/>
              <a:gd name="connsiteY64" fmla="*/ 814777 h 1359147"/>
              <a:gd name="connsiteX65" fmla="*/ 2430591 w 3835992"/>
              <a:gd name="connsiteY65" fmla="*/ 807661 h 1359147"/>
              <a:gd name="connsiteX66" fmla="*/ 2419918 w 3835992"/>
              <a:gd name="connsiteY66" fmla="*/ 800545 h 1359147"/>
              <a:gd name="connsiteX67" fmla="*/ 2395012 w 3835992"/>
              <a:gd name="connsiteY67" fmla="*/ 793429 h 1359147"/>
              <a:gd name="connsiteX68" fmla="*/ 2384338 w 3835992"/>
              <a:gd name="connsiteY68" fmla="*/ 786313 h 1359147"/>
              <a:gd name="connsiteX69" fmla="*/ 2362990 w 3835992"/>
              <a:gd name="connsiteY69" fmla="*/ 782755 h 1359147"/>
              <a:gd name="connsiteX70" fmla="*/ 2352316 w 3835992"/>
              <a:gd name="connsiteY70" fmla="*/ 779197 h 1359147"/>
              <a:gd name="connsiteX71" fmla="*/ 2341642 w 3835992"/>
              <a:gd name="connsiteY71" fmla="*/ 768523 h 1359147"/>
              <a:gd name="connsiteX72" fmla="*/ 2338084 w 3835992"/>
              <a:gd name="connsiteY72" fmla="*/ 757849 h 1359147"/>
              <a:gd name="connsiteX73" fmla="*/ 2334526 w 3835992"/>
              <a:gd name="connsiteY73" fmla="*/ 743617 h 1359147"/>
              <a:gd name="connsiteX74" fmla="*/ 2323852 w 3835992"/>
              <a:gd name="connsiteY74" fmla="*/ 740059 h 1359147"/>
              <a:gd name="connsiteX75" fmla="*/ 2302504 w 3835992"/>
              <a:gd name="connsiteY75" fmla="*/ 725828 h 1359147"/>
              <a:gd name="connsiteX76" fmla="*/ 2291830 w 3835992"/>
              <a:gd name="connsiteY76" fmla="*/ 718712 h 1359147"/>
              <a:gd name="connsiteX77" fmla="*/ 2266925 w 3835992"/>
              <a:gd name="connsiteY77" fmla="*/ 708038 h 1359147"/>
              <a:gd name="connsiteX78" fmla="*/ 2242019 w 3835992"/>
              <a:gd name="connsiteY78" fmla="*/ 700922 h 1359147"/>
              <a:gd name="connsiteX79" fmla="*/ 2217113 w 3835992"/>
              <a:gd name="connsiteY79" fmla="*/ 690248 h 1359147"/>
              <a:gd name="connsiteX80" fmla="*/ 2195765 w 3835992"/>
              <a:gd name="connsiteY80" fmla="*/ 683132 h 1359147"/>
              <a:gd name="connsiteX81" fmla="*/ 2188649 w 3835992"/>
              <a:gd name="connsiteY81" fmla="*/ 672458 h 1359147"/>
              <a:gd name="connsiteX82" fmla="*/ 2163743 w 3835992"/>
              <a:gd name="connsiteY82" fmla="*/ 651110 h 1359147"/>
              <a:gd name="connsiteX83" fmla="*/ 2153069 w 3835992"/>
              <a:gd name="connsiteY83" fmla="*/ 643994 h 1359147"/>
              <a:gd name="connsiteX84" fmla="*/ 2142395 w 3835992"/>
              <a:gd name="connsiteY84" fmla="*/ 640436 h 1359147"/>
              <a:gd name="connsiteX85" fmla="*/ 2131721 w 3835992"/>
              <a:gd name="connsiteY85" fmla="*/ 633320 h 1359147"/>
              <a:gd name="connsiteX86" fmla="*/ 2113932 w 3835992"/>
              <a:gd name="connsiteY86" fmla="*/ 629762 h 1359147"/>
              <a:gd name="connsiteX87" fmla="*/ 2092584 w 3835992"/>
              <a:gd name="connsiteY87" fmla="*/ 622646 h 1359147"/>
              <a:gd name="connsiteX88" fmla="*/ 2081910 w 3835992"/>
              <a:gd name="connsiteY88" fmla="*/ 619088 h 1359147"/>
              <a:gd name="connsiteX89" fmla="*/ 2024982 w 3835992"/>
              <a:gd name="connsiteY89" fmla="*/ 608414 h 1359147"/>
              <a:gd name="connsiteX90" fmla="*/ 2014308 w 3835992"/>
              <a:gd name="connsiteY90" fmla="*/ 601298 h 1359147"/>
              <a:gd name="connsiteX91" fmla="*/ 2003634 w 3835992"/>
              <a:gd name="connsiteY91" fmla="*/ 597740 h 1359147"/>
              <a:gd name="connsiteX92" fmla="*/ 1982286 w 3835992"/>
              <a:gd name="connsiteY92" fmla="*/ 583508 h 1359147"/>
              <a:gd name="connsiteX93" fmla="*/ 1960939 w 3835992"/>
              <a:gd name="connsiteY93" fmla="*/ 576393 h 1359147"/>
              <a:gd name="connsiteX94" fmla="*/ 1950265 w 3835992"/>
              <a:gd name="connsiteY94" fmla="*/ 572835 h 1359147"/>
              <a:gd name="connsiteX95" fmla="*/ 1936033 w 3835992"/>
              <a:gd name="connsiteY95" fmla="*/ 562161 h 1359147"/>
              <a:gd name="connsiteX96" fmla="*/ 1904011 w 3835992"/>
              <a:gd name="connsiteY96" fmla="*/ 547929 h 1359147"/>
              <a:gd name="connsiteX97" fmla="*/ 1882663 w 3835992"/>
              <a:gd name="connsiteY97" fmla="*/ 544371 h 1359147"/>
              <a:gd name="connsiteX98" fmla="*/ 1864873 w 3835992"/>
              <a:gd name="connsiteY98" fmla="*/ 523023 h 1359147"/>
              <a:gd name="connsiteX99" fmla="*/ 1854199 w 3835992"/>
              <a:gd name="connsiteY99" fmla="*/ 519465 h 1359147"/>
              <a:gd name="connsiteX100" fmla="*/ 1836409 w 3835992"/>
              <a:gd name="connsiteY100" fmla="*/ 512349 h 1359147"/>
              <a:gd name="connsiteX101" fmla="*/ 1811504 w 3835992"/>
              <a:gd name="connsiteY101" fmla="*/ 498117 h 1359147"/>
              <a:gd name="connsiteX102" fmla="*/ 1797272 w 3835992"/>
              <a:gd name="connsiteY102" fmla="*/ 494559 h 1359147"/>
              <a:gd name="connsiteX103" fmla="*/ 1768808 w 3835992"/>
              <a:gd name="connsiteY103" fmla="*/ 487443 h 1359147"/>
              <a:gd name="connsiteX104" fmla="*/ 1747460 w 3835992"/>
              <a:gd name="connsiteY104" fmla="*/ 469653 h 1359147"/>
              <a:gd name="connsiteX105" fmla="*/ 1736786 w 3835992"/>
              <a:gd name="connsiteY105" fmla="*/ 462537 h 1359147"/>
              <a:gd name="connsiteX106" fmla="*/ 1726112 w 3835992"/>
              <a:gd name="connsiteY106" fmla="*/ 441189 h 1359147"/>
              <a:gd name="connsiteX107" fmla="*/ 1708322 w 3835992"/>
              <a:gd name="connsiteY107" fmla="*/ 437631 h 1359147"/>
              <a:gd name="connsiteX108" fmla="*/ 1686974 w 3835992"/>
              <a:gd name="connsiteY108" fmla="*/ 426957 h 1359147"/>
              <a:gd name="connsiteX109" fmla="*/ 1672742 w 3835992"/>
              <a:gd name="connsiteY109" fmla="*/ 423400 h 1359147"/>
              <a:gd name="connsiteX110" fmla="*/ 1662069 w 3835992"/>
              <a:gd name="connsiteY110" fmla="*/ 416284 h 1359147"/>
              <a:gd name="connsiteX111" fmla="*/ 1658511 w 3835992"/>
              <a:gd name="connsiteY111" fmla="*/ 405610 h 1359147"/>
              <a:gd name="connsiteX112" fmla="*/ 1622931 w 3835992"/>
              <a:gd name="connsiteY112" fmla="*/ 394936 h 1359147"/>
              <a:gd name="connsiteX113" fmla="*/ 1601583 w 3835992"/>
              <a:gd name="connsiteY113" fmla="*/ 384262 h 1359147"/>
              <a:gd name="connsiteX114" fmla="*/ 1590909 w 3835992"/>
              <a:gd name="connsiteY114" fmla="*/ 380704 h 1359147"/>
              <a:gd name="connsiteX115" fmla="*/ 1573119 w 3835992"/>
              <a:gd name="connsiteY115" fmla="*/ 355798 h 1359147"/>
              <a:gd name="connsiteX116" fmla="*/ 1562445 w 3835992"/>
              <a:gd name="connsiteY116" fmla="*/ 341566 h 1359147"/>
              <a:gd name="connsiteX117" fmla="*/ 1541097 w 3835992"/>
              <a:gd name="connsiteY117" fmla="*/ 334450 h 1359147"/>
              <a:gd name="connsiteX118" fmla="*/ 1516191 w 3835992"/>
              <a:gd name="connsiteY118" fmla="*/ 316660 h 1359147"/>
              <a:gd name="connsiteX119" fmla="*/ 1505518 w 3835992"/>
              <a:gd name="connsiteY119" fmla="*/ 313102 h 1359147"/>
              <a:gd name="connsiteX120" fmla="*/ 1491286 w 3835992"/>
              <a:gd name="connsiteY120" fmla="*/ 305986 h 1359147"/>
              <a:gd name="connsiteX121" fmla="*/ 1437916 w 3835992"/>
              <a:gd name="connsiteY121" fmla="*/ 298870 h 1359147"/>
              <a:gd name="connsiteX122" fmla="*/ 1405894 w 3835992"/>
              <a:gd name="connsiteY122" fmla="*/ 288196 h 1359147"/>
              <a:gd name="connsiteX123" fmla="*/ 1395220 w 3835992"/>
              <a:gd name="connsiteY123" fmla="*/ 281080 h 1359147"/>
              <a:gd name="connsiteX124" fmla="*/ 1370314 w 3835992"/>
              <a:gd name="connsiteY124" fmla="*/ 263291 h 1359147"/>
              <a:gd name="connsiteX125" fmla="*/ 1331177 w 3835992"/>
              <a:gd name="connsiteY125" fmla="*/ 256175 h 1359147"/>
              <a:gd name="connsiteX126" fmla="*/ 1324061 w 3835992"/>
              <a:gd name="connsiteY126" fmla="*/ 245501 h 1359147"/>
              <a:gd name="connsiteX127" fmla="*/ 1313387 w 3835992"/>
              <a:gd name="connsiteY127" fmla="*/ 241943 h 1359147"/>
              <a:gd name="connsiteX128" fmla="*/ 1288481 w 3835992"/>
              <a:gd name="connsiteY128" fmla="*/ 238385 h 1359147"/>
              <a:gd name="connsiteX129" fmla="*/ 1260017 w 3835992"/>
              <a:gd name="connsiteY129" fmla="*/ 231269 h 1359147"/>
              <a:gd name="connsiteX130" fmla="*/ 1249343 w 3835992"/>
              <a:gd name="connsiteY130" fmla="*/ 227711 h 1359147"/>
              <a:gd name="connsiteX131" fmla="*/ 1171068 w 3835992"/>
              <a:gd name="connsiteY131" fmla="*/ 224153 h 1359147"/>
              <a:gd name="connsiteX132" fmla="*/ 1092792 w 3835992"/>
              <a:gd name="connsiteY132" fmla="*/ 217037 h 1359147"/>
              <a:gd name="connsiteX133" fmla="*/ 1071444 w 3835992"/>
              <a:gd name="connsiteY133" fmla="*/ 209921 h 1359147"/>
              <a:gd name="connsiteX134" fmla="*/ 1057212 w 3835992"/>
              <a:gd name="connsiteY134" fmla="*/ 206363 h 1359147"/>
              <a:gd name="connsiteX135" fmla="*/ 1014517 w 3835992"/>
              <a:gd name="connsiteY135" fmla="*/ 213479 h 1359147"/>
              <a:gd name="connsiteX136" fmla="*/ 1000285 w 3835992"/>
              <a:gd name="connsiteY136" fmla="*/ 217037 h 1359147"/>
              <a:gd name="connsiteX137" fmla="*/ 954031 w 3835992"/>
              <a:gd name="connsiteY137" fmla="*/ 220595 h 1359147"/>
              <a:gd name="connsiteX138" fmla="*/ 929125 w 3835992"/>
              <a:gd name="connsiteY138" fmla="*/ 224153 h 1359147"/>
              <a:gd name="connsiteX139" fmla="*/ 897104 w 3835992"/>
              <a:gd name="connsiteY139" fmla="*/ 220595 h 1359147"/>
              <a:gd name="connsiteX140" fmla="*/ 886430 w 3835992"/>
              <a:gd name="connsiteY140" fmla="*/ 213479 h 1359147"/>
              <a:gd name="connsiteX141" fmla="*/ 736995 w 3835992"/>
              <a:gd name="connsiteY141" fmla="*/ 217037 h 1359147"/>
              <a:gd name="connsiteX142" fmla="*/ 722763 w 3835992"/>
              <a:gd name="connsiteY142" fmla="*/ 220595 h 1359147"/>
              <a:gd name="connsiteX143" fmla="*/ 704973 w 3835992"/>
              <a:gd name="connsiteY143" fmla="*/ 227711 h 1359147"/>
              <a:gd name="connsiteX144" fmla="*/ 687183 w 3835992"/>
              <a:gd name="connsiteY144" fmla="*/ 231269 h 1359147"/>
              <a:gd name="connsiteX145" fmla="*/ 672951 w 3835992"/>
              <a:gd name="connsiteY145" fmla="*/ 234827 h 1359147"/>
              <a:gd name="connsiteX146" fmla="*/ 655161 w 3835992"/>
              <a:gd name="connsiteY146" fmla="*/ 231269 h 1359147"/>
              <a:gd name="connsiteX147" fmla="*/ 619581 w 3835992"/>
              <a:gd name="connsiteY147" fmla="*/ 209921 h 1359147"/>
              <a:gd name="connsiteX148" fmla="*/ 605349 w 3835992"/>
              <a:gd name="connsiteY148" fmla="*/ 202805 h 1359147"/>
              <a:gd name="connsiteX149" fmla="*/ 594676 w 3835992"/>
              <a:gd name="connsiteY149" fmla="*/ 199247 h 1359147"/>
              <a:gd name="connsiteX150" fmla="*/ 573328 w 3835992"/>
              <a:gd name="connsiteY150" fmla="*/ 185015 h 1359147"/>
              <a:gd name="connsiteX151" fmla="*/ 544864 w 3835992"/>
              <a:gd name="connsiteY151" fmla="*/ 177899 h 1359147"/>
              <a:gd name="connsiteX152" fmla="*/ 541306 w 3835992"/>
              <a:gd name="connsiteY152" fmla="*/ 167225 h 1359147"/>
              <a:gd name="connsiteX153" fmla="*/ 509284 w 3835992"/>
              <a:gd name="connsiteY153" fmla="*/ 149435 h 1359147"/>
              <a:gd name="connsiteX154" fmla="*/ 498610 w 3835992"/>
              <a:gd name="connsiteY154" fmla="*/ 142319 h 1359147"/>
              <a:gd name="connsiteX155" fmla="*/ 495052 w 3835992"/>
              <a:gd name="connsiteY155" fmla="*/ 131645 h 1359147"/>
              <a:gd name="connsiteX156" fmla="*/ 470146 w 3835992"/>
              <a:gd name="connsiteY156" fmla="*/ 120972 h 1359147"/>
              <a:gd name="connsiteX157" fmla="*/ 448798 w 3835992"/>
              <a:gd name="connsiteY157" fmla="*/ 113856 h 1359147"/>
              <a:gd name="connsiteX158" fmla="*/ 427451 w 3835992"/>
              <a:gd name="connsiteY158" fmla="*/ 106740 h 1359147"/>
              <a:gd name="connsiteX159" fmla="*/ 416777 w 3835992"/>
              <a:gd name="connsiteY159" fmla="*/ 103182 h 1359147"/>
              <a:gd name="connsiteX160" fmla="*/ 406103 w 3835992"/>
              <a:gd name="connsiteY160" fmla="*/ 96066 h 1359147"/>
              <a:gd name="connsiteX161" fmla="*/ 384755 w 3835992"/>
              <a:gd name="connsiteY161" fmla="*/ 88950 h 1359147"/>
              <a:gd name="connsiteX162" fmla="*/ 352733 w 3835992"/>
              <a:gd name="connsiteY162" fmla="*/ 78276 h 1359147"/>
              <a:gd name="connsiteX163" fmla="*/ 331385 w 3835992"/>
              <a:gd name="connsiteY163" fmla="*/ 71160 h 1359147"/>
              <a:gd name="connsiteX164" fmla="*/ 320711 w 3835992"/>
              <a:gd name="connsiteY164" fmla="*/ 67602 h 1359147"/>
              <a:gd name="connsiteX165" fmla="*/ 299363 w 3835992"/>
              <a:gd name="connsiteY165" fmla="*/ 53370 h 1359147"/>
              <a:gd name="connsiteX166" fmla="*/ 288690 w 3835992"/>
              <a:gd name="connsiteY166" fmla="*/ 42696 h 1359147"/>
              <a:gd name="connsiteX167" fmla="*/ 278016 w 3835992"/>
              <a:gd name="connsiteY167" fmla="*/ 39138 h 1359147"/>
              <a:gd name="connsiteX168" fmla="*/ 263784 w 3835992"/>
              <a:gd name="connsiteY168" fmla="*/ 32022 h 1359147"/>
              <a:gd name="connsiteX169" fmla="*/ 228204 w 3835992"/>
              <a:gd name="connsiteY169" fmla="*/ 21348 h 1359147"/>
              <a:gd name="connsiteX170" fmla="*/ 181950 w 3835992"/>
              <a:gd name="connsiteY170" fmla="*/ 10674 h 1359147"/>
              <a:gd name="connsiteX171" fmla="*/ 128581 w 3835992"/>
              <a:gd name="connsiteY171" fmla="*/ 0 h 1359147"/>
              <a:gd name="connsiteX172" fmla="*/ 89443 w 3835992"/>
              <a:gd name="connsiteY172" fmla="*/ 3558 h 1359147"/>
              <a:gd name="connsiteX173" fmla="*/ 18283 w 3835992"/>
              <a:gd name="connsiteY173" fmla="*/ 10674 h 1359147"/>
              <a:gd name="connsiteX174" fmla="*/ 7609 w 3835992"/>
              <a:gd name="connsiteY174" fmla="*/ 14232 h 1359147"/>
              <a:gd name="connsiteX175" fmla="*/ 493 w 3835992"/>
              <a:gd name="connsiteY175" fmla="*/ 42696 h 135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835992" h="1359147">
                <a:moveTo>
                  <a:pt x="3835992" y="1167017"/>
                </a:moveTo>
                <a:cubicBezTo>
                  <a:pt x="3831248" y="1172947"/>
                  <a:pt x="3826761" y="1179092"/>
                  <a:pt x="3821760" y="1184807"/>
                </a:cubicBezTo>
                <a:cubicBezTo>
                  <a:pt x="3810185" y="1198035"/>
                  <a:pt x="3811372" y="1190779"/>
                  <a:pt x="3807528" y="1206154"/>
                </a:cubicBezTo>
                <a:cubicBezTo>
                  <a:pt x="3804876" y="1216762"/>
                  <a:pt x="3803229" y="1227611"/>
                  <a:pt x="3800412" y="1238176"/>
                </a:cubicBezTo>
                <a:cubicBezTo>
                  <a:pt x="3798479" y="1245424"/>
                  <a:pt x="3799538" y="1255363"/>
                  <a:pt x="3793297" y="1259524"/>
                </a:cubicBezTo>
                <a:cubicBezTo>
                  <a:pt x="3789739" y="1261896"/>
                  <a:pt x="3786553" y="1264956"/>
                  <a:pt x="3782623" y="1266640"/>
                </a:cubicBezTo>
                <a:cubicBezTo>
                  <a:pt x="3764000" y="1274621"/>
                  <a:pt x="3771947" y="1264609"/>
                  <a:pt x="3754159" y="1277314"/>
                </a:cubicBezTo>
                <a:cubicBezTo>
                  <a:pt x="3750064" y="1280239"/>
                  <a:pt x="3747351" y="1284767"/>
                  <a:pt x="3743485" y="1287988"/>
                </a:cubicBezTo>
                <a:cubicBezTo>
                  <a:pt x="3724531" y="1303783"/>
                  <a:pt x="3741393" y="1287964"/>
                  <a:pt x="3722137" y="1298662"/>
                </a:cubicBezTo>
                <a:cubicBezTo>
                  <a:pt x="3714661" y="1302815"/>
                  <a:pt x="3708902" y="1310190"/>
                  <a:pt x="3700789" y="1312894"/>
                </a:cubicBezTo>
                <a:cubicBezTo>
                  <a:pt x="3675384" y="1321362"/>
                  <a:pt x="3685682" y="1315849"/>
                  <a:pt x="3668767" y="1327126"/>
                </a:cubicBezTo>
                <a:cubicBezTo>
                  <a:pt x="3659384" y="1341200"/>
                  <a:pt x="3665290" y="1337528"/>
                  <a:pt x="3647419" y="1341357"/>
                </a:cubicBezTo>
                <a:cubicBezTo>
                  <a:pt x="3631087" y="1344856"/>
                  <a:pt x="3613853" y="1347390"/>
                  <a:pt x="3597608" y="1352031"/>
                </a:cubicBezTo>
                <a:cubicBezTo>
                  <a:pt x="3594002" y="1353061"/>
                  <a:pt x="3590679" y="1355392"/>
                  <a:pt x="3586934" y="1355589"/>
                </a:cubicBezTo>
                <a:cubicBezTo>
                  <a:pt x="3545465" y="1357772"/>
                  <a:pt x="3503915" y="1357961"/>
                  <a:pt x="3462405" y="1359147"/>
                </a:cubicBezTo>
                <a:lnTo>
                  <a:pt x="3409035" y="1352031"/>
                </a:lnTo>
                <a:cubicBezTo>
                  <a:pt x="3398378" y="1350699"/>
                  <a:pt x="3387432" y="1351078"/>
                  <a:pt x="3377013" y="1348473"/>
                </a:cubicBezTo>
                <a:cubicBezTo>
                  <a:pt x="3372864" y="1347436"/>
                  <a:pt x="3370343" y="1342858"/>
                  <a:pt x="3366339" y="1341357"/>
                </a:cubicBezTo>
                <a:cubicBezTo>
                  <a:pt x="3360677" y="1339234"/>
                  <a:pt x="3354479" y="1338986"/>
                  <a:pt x="3348549" y="1337800"/>
                </a:cubicBezTo>
                <a:cubicBezTo>
                  <a:pt x="3344991" y="1335428"/>
                  <a:pt x="3341783" y="1332421"/>
                  <a:pt x="3337876" y="1330684"/>
                </a:cubicBezTo>
                <a:cubicBezTo>
                  <a:pt x="3308140" y="1317468"/>
                  <a:pt x="3290109" y="1322100"/>
                  <a:pt x="3252484" y="1320010"/>
                </a:cubicBezTo>
                <a:cubicBezTo>
                  <a:pt x="3245759" y="1318329"/>
                  <a:pt x="3232128" y="1316616"/>
                  <a:pt x="3227578" y="1309336"/>
                </a:cubicBezTo>
                <a:cubicBezTo>
                  <a:pt x="3220847" y="1298566"/>
                  <a:pt x="3223633" y="1285886"/>
                  <a:pt x="3213346" y="1277314"/>
                </a:cubicBezTo>
                <a:cubicBezTo>
                  <a:pt x="3209271" y="1273918"/>
                  <a:pt x="3203989" y="1272287"/>
                  <a:pt x="3199114" y="1270198"/>
                </a:cubicBezTo>
                <a:cubicBezTo>
                  <a:pt x="3190584" y="1266542"/>
                  <a:pt x="3183235" y="1265661"/>
                  <a:pt x="3174209" y="1263082"/>
                </a:cubicBezTo>
                <a:cubicBezTo>
                  <a:pt x="3170603" y="1262052"/>
                  <a:pt x="3166890" y="1261201"/>
                  <a:pt x="3163535" y="1259524"/>
                </a:cubicBezTo>
                <a:cubicBezTo>
                  <a:pt x="3159710" y="1257612"/>
                  <a:pt x="3156769" y="1254145"/>
                  <a:pt x="3152861" y="1252408"/>
                </a:cubicBezTo>
                <a:cubicBezTo>
                  <a:pt x="3146007" y="1249362"/>
                  <a:pt x="3131513" y="1245292"/>
                  <a:pt x="3131513" y="1245292"/>
                </a:cubicBezTo>
                <a:cubicBezTo>
                  <a:pt x="3127955" y="1241734"/>
                  <a:pt x="3124060" y="1238484"/>
                  <a:pt x="3120839" y="1234618"/>
                </a:cubicBezTo>
                <a:cubicBezTo>
                  <a:pt x="3118101" y="1231333"/>
                  <a:pt x="3116747" y="1226968"/>
                  <a:pt x="3113723" y="1223944"/>
                </a:cubicBezTo>
                <a:cubicBezTo>
                  <a:pt x="3110699" y="1220920"/>
                  <a:pt x="3106334" y="1219566"/>
                  <a:pt x="3103049" y="1216828"/>
                </a:cubicBezTo>
                <a:cubicBezTo>
                  <a:pt x="3098493" y="1213031"/>
                  <a:pt x="3088793" y="1200531"/>
                  <a:pt x="3081701" y="1199038"/>
                </a:cubicBezTo>
                <a:cubicBezTo>
                  <a:pt x="3062988" y="1195098"/>
                  <a:pt x="3024774" y="1191922"/>
                  <a:pt x="3024774" y="1191922"/>
                </a:cubicBezTo>
                <a:cubicBezTo>
                  <a:pt x="3021216" y="1190736"/>
                  <a:pt x="3017547" y="1189842"/>
                  <a:pt x="3014100" y="1188365"/>
                </a:cubicBezTo>
                <a:cubicBezTo>
                  <a:pt x="3001462" y="1182949"/>
                  <a:pt x="2999912" y="1181278"/>
                  <a:pt x="2989194" y="1174133"/>
                </a:cubicBezTo>
                <a:cubicBezTo>
                  <a:pt x="2988008" y="1170575"/>
                  <a:pt x="2988914" y="1165280"/>
                  <a:pt x="2985636" y="1163459"/>
                </a:cubicBezTo>
                <a:cubicBezTo>
                  <a:pt x="2977087" y="1158709"/>
                  <a:pt x="2966607" y="1158916"/>
                  <a:pt x="2957172" y="1156343"/>
                </a:cubicBezTo>
                <a:cubicBezTo>
                  <a:pt x="2953554" y="1155356"/>
                  <a:pt x="2949945" y="1154262"/>
                  <a:pt x="2946498" y="1152785"/>
                </a:cubicBezTo>
                <a:cubicBezTo>
                  <a:pt x="2941623" y="1150696"/>
                  <a:pt x="2937141" y="1147758"/>
                  <a:pt x="2932266" y="1145669"/>
                </a:cubicBezTo>
                <a:cubicBezTo>
                  <a:pt x="2928819" y="1144192"/>
                  <a:pt x="2924947" y="1143788"/>
                  <a:pt x="2921592" y="1142111"/>
                </a:cubicBezTo>
                <a:cubicBezTo>
                  <a:pt x="2906077" y="1134354"/>
                  <a:pt x="2912518" y="1130174"/>
                  <a:pt x="2889570" y="1127879"/>
                </a:cubicBezTo>
                <a:cubicBezTo>
                  <a:pt x="2845646" y="1123487"/>
                  <a:pt x="2865790" y="1126007"/>
                  <a:pt x="2829085" y="1120763"/>
                </a:cubicBezTo>
                <a:cubicBezTo>
                  <a:pt x="2781835" y="1105013"/>
                  <a:pt x="2815231" y="1113973"/>
                  <a:pt x="2725904" y="1110089"/>
                </a:cubicBezTo>
                <a:cubicBezTo>
                  <a:pt x="2689997" y="1105601"/>
                  <a:pt x="2706511" y="1109555"/>
                  <a:pt x="2676092" y="1099415"/>
                </a:cubicBezTo>
                <a:lnTo>
                  <a:pt x="2665418" y="1095857"/>
                </a:lnTo>
                <a:lnTo>
                  <a:pt x="2654744" y="1092299"/>
                </a:lnTo>
                <a:cubicBezTo>
                  <a:pt x="2651186" y="1088741"/>
                  <a:pt x="2648257" y="1084416"/>
                  <a:pt x="2644070" y="1081625"/>
                </a:cubicBezTo>
                <a:cubicBezTo>
                  <a:pt x="2640949" y="1079545"/>
                  <a:pt x="2636048" y="1080719"/>
                  <a:pt x="2633396" y="1078067"/>
                </a:cubicBezTo>
                <a:cubicBezTo>
                  <a:pt x="2627349" y="1072020"/>
                  <a:pt x="2621868" y="1064832"/>
                  <a:pt x="2619164" y="1056719"/>
                </a:cubicBezTo>
                <a:cubicBezTo>
                  <a:pt x="2617978" y="1053161"/>
                  <a:pt x="2618258" y="1048697"/>
                  <a:pt x="2615606" y="1046045"/>
                </a:cubicBezTo>
                <a:cubicBezTo>
                  <a:pt x="2612954" y="1043393"/>
                  <a:pt x="2608490" y="1043673"/>
                  <a:pt x="2604932" y="1042487"/>
                </a:cubicBezTo>
                <a:cubicBezTo>
                  <a:pt x="2602560" y="1038929"/>
                  <a:pt x="2600840" y="1034837"/>
                  <a:pt x="2597816" y="1031814"/>
                </a:cubicBezTo>
                <a:cubicBezTo>
                  <a:pt x="2594792" y="1028790"/>
                  <a:pt x="2589958" y="1027916"/>
                  <a:pt x="2587142" y="1024698"/>
                </a:cubicBezTo>
                <a:cubicBezTo>
                  <a:pt x="2581510" y="1018262"/>
                  <a:pt x="2577655" y="1010466"/>
                  <a:pt x="2572911" y="1003350"/>
                </a:cubicBezTo>
                <a:cubicBezTo>
                  <a:pt x="2570539" y="999792"/>
                  <a:pt x="2567383" y="996646"/>
                  <a:pt x="2565795" y="992676"/>
                </a:cubicBezTo>
                <a:cubicBezTo>
                  <a:pt x="2563423" y="986746"/>
                  <a:pt x="2562064" y="980302"/>
                  <a:pt x="2558679" y="974886"/>
                </a:cubicBezTo>
                <a:cubicBezTo>
                  <a:pt x="2556012" y="970619"/>
                  <a:pt x="2551226" y="968078"/>
                  <a:pt x="2548005" y="964212"/>
                </a:cubicBezTo>
                <a:cubicBezTo>
                  <a:pt x="2532210" y="945258"/>
                  <a:pt x="2548029" y="962120"/>
                  <a:pt x="2537331" y="942864"/>
                </a:cubicBezTo>
                <a:cubicBezTo>
                  <a:pt x="2533178" y="935388"/>
                  <a:pt x="2523099" y="921516"/>
                  <a:pt x="2523099" y="921516"/>
                </a:cubicBezTo>
                <a:cubicBezTo>
                  <a:pt x="2521913" y="914400"/>
                  <a:pt x="2522471" y="906760"/>
                  <a:pt x="2519541" y="900168"/>
                </a:cubicBezTo>
                <a:cubicBezTo>
                  <a:pt x="2517497" y="895570"/>
                  <a:pt x="2512088" y="893359"/>
                  <a:pt x="2508867" y="889494"/>
                </a:cubicBezTo>
                <a:cubicBezTo>
                  <a:pt x="2496488" y="874640"/>
                  <a:pt x="2508599" y="881104"/>
                  <a:pt x="2491077" y="875263"/>
                </a:cubicBezTo>
                <a:cubicBezTo>
                  <a:pt x="2488705" y="870519"/>
                  <a:pt x="2486050" y="865906"/>
                  <a:pt x="2483961" y="861031"/>
                </a:cubicBezTo>
                <a:cubicBezTo>
                  <a:pt x="2478297" y="847816"/>
                  <a:pt x="2483342" y="851749"/>
                  <a:pt x="2473287" y="839683"/>
                </a:cubicBezTo>
                <a:cubicBezTo>
                  <a:pt x="2462836" y="827142"/>
                  <a:pt x="2456142" y="824695"/>
                  <a:pt x="2441265" y="814777"/>
                </a:cubicBezTo>
                <a:lnTo>
                  <a:pt x="2430591" y="807661"/>
                </a:lnTo>
                <a:cubicBezTo>
                  <a:pt x="2427033" y="805289"/>
                  <a:pt x="2423974" y="801897"/>
                  <a:pt x="2419918" y="800545"/>
                </a:cubicBezTo>
                <a:cubicBezTo>
                  <a:pt x="2404605" y="795441"/>
                  <a:pt x="2412882" y="797897"/>
                  <a:pt x="2395012" y="793429"/>
                </a:cubicBezTo>
                <a:cubicBezTo>
                  <a:pt x="2391454" y="791057"/>
                  <a:pt x="2388395" y="787665"/>
                  <a:pt x="2384338" y="786313"/>
                </a:cubicBezTo>
                <a:cubicBezTo>
                  <a:pt x="2377494" y="784032"/>
                  <a:pt x="2370032" y="784320"/>
                  <a:pt x="2362990" y="782755"/>
                </a:cubicBezTo>
                <a:cubicBezTo>
                  <a:pt x="2359329" y="781941"/>
                  <a:pt x="2355874" y="780383"/>
                  <a:pt x="2352316" y="779197"/>
                </a:cubicBezTo>
                <a:cubicBezTo>
                  <a:pt x="2348758" y="775639"/>
                  <a:pt x="2344433" y="772710"/>
                  <a:pt x="2341642" y="768523"/>
                </a:cubicBezTo>
                <a:cubicBezTo>
                  <a:pt x="2339562" y="765402"/>
                  <a:pt x="2339114" y="761455"/>
                  <a:pt x="2338084" y="757849"/>
                </a:cubicBezTo>
                <a:cubicBezTo>
                  <a:pt x="2336741" y="753147"/>
                  <a:pt x="2337581" y="747435"/>
                  <a:pt x="2334526" y="743617"/>
                </a:cubicBezTo>
                <a:cubicBezTo>
                  <a:pt x="2332183" y="740688"/>
                  <a:pt x="2327131" y="741880"/>
                  <a:pt x="2323852" y="740059"/>
                </a:cubicBezTo>
                <a:cubicBezTo>
                  <a:pt x="2316376" y="735906"/>
                  <a:pt x="2309620" y="730572"/>
                  <a:pt x="2302504" y="725828"/>
                </a:cubicBezTo>
                <a:cubicBezTo>
                  <a:pt x="2298946" y="723456"/>
                  <a:pt x="2295655" y="720624"/>
                  <a:pt x="2291830" y="718712"/>
                </a:cubicBezTo>
                <a:cubicBezTo>
                  <a:pt x="2279182" y="712388"/>
                  <a:pt x="2279138" y="711528"/>
                  <a:pt x="2266925" y="708038"/>
                </a:cubicBezTo>
                <a:cubicBezTo>
                  <a:pt x="2261605" y="706518"/>
                  <a:pt x="2247706" y="703766"/>
                  <a:pt x="2242019" y="700922"/>
                </a:cubicBezTo>
                <a:cubicBezTo>
                  <a:pt x="2210972" y="685399"/>
                  <a:pt x="2254138" y="701355"/>
                  <a:pt x="2217113" y="690248"/>
                </a:cubicBezTo>
                <a:cubicBezTo>
                  <a:pt x="2209928" y="688093"/>
                  <a:pt x="2195765" y="683132"/>
                  <a:pt x="2195765" y="683132"/>
                </a:cubicBezTo>
                <a:cubicBezTo>
                  <a:pt x="2193393" y="679574"/>
                  <a:pt x="2191387" y="675743"/>
                  <a:pt x="2188649" y="672458"/>
                </a:cubicBezTo>
                <a:cubicBezTo>
                  <a:pt x="2181043" y="663330"/>
                  <a:pt x="2173443" y="658039"/>
                  <a:pt x="2163743" y="651110"/>
                </a:cubicBezTo>
                <a:cubicBezTo>
                  <a:pt x="2160263" y="648625"/>
                  <a:pt x="2156894" y="645906"/>
                  <a:pt x="2153069" y="643994"/>
                </a:cubicBezTo>
                <a:cubicBezTo>
                  <a:pt x="2149714" y="642317"/>
                  <a:pt x="2145750" y="642113"/>
                  <a:pt x="2142395" y="640436"/>
                </a:cubicBezTo>
                <a:cubicBezTo>
                  <a:pt x="2138570" y="638524"/>
                  <a:pt x="2135725" y="634822"/>
                  <a:pt x="2131721" y="633320"/>
                </a:cubicBezTo>
                <a:cubicBezTo>
                  <a:pt x="2126059" y="631197"/>
                  <a:pt x="2119766" y="631353"/>
                  <a:pt x="2113932" y="629762"/>
                </a:cubicBezTo>
                <a:cubicBezTo>
                  <a:pt x="2106695" y="627788"/>
                  <a:pt x="2099700" y="625018"/>
                  <a:pt x="2092584" y="622646"/>
                </a:cubicBezTo>
                <a:cubicBezTo>
                  <a:pt x="2089026" y="621460"/>
                  <a:pt x="2085548" y="619998"/>
                  <a:pt x="2081910" y="619088"/>
                </a:cubicBezTo>
                <a:cubicBezTo>
                  <a:pt x="2044170" y="609653"/>
                  <a:pt x="2063150" y="613185"/>
                  <a:pt x="2024982" y="608414"/>
                </a:cubicBezTo>
                <a:cubicBezTo>
                  <a:pt x="2021424" y="606042"/>
                  <a:pt x="2018133" y="603210"/>
                  <a:pt x="2014308" y="601298"/>
                </a:cubicBezTo>
                <a:cubicBezTo>
                  <a:pt x="2010953" y="599621"/>
                  <a:pt x="2006912" y="599561"/>
                  <a:pt x="2003634" y="597740"/>
                </a:cubicBezTo>
                <a:cubicBezTo>
                  <a:pt x="1996158" y="593587"/>
                  <a:pt x="1990400" y="586212"/>
                  <a:pt x="1982286" y="583508"/>
                </a:cubicBezTo>
                <a:lnTo>
                  <a:pt x="1960939" y="576393"/>
                </a:lnTo>
                <a:lnTo>
                  <a:pt x="1950265" y="572835"/>
                </a:lnTo>
                <a:cubicBezTo>
                  <a:pt x="1945521" y="569277"/>
                  <a:pt x="1941062" y="565304"/>
                  <a:pt x="1936033" y="562161"/>
                </a:cubicBezTo>
                <a:cubicBezTo>
                  <a:pt x="1929981" y="558378"/>
                  <a:pt x="1909997" y="549562"/>
                  <a:pt x="1904011" y="547929"/>
                </a:cubicBezTo>
                <a:cubicBezTo>
                  <a:pt x="1897051" y="546031"/>
                  <a:pt x="1889779" y="545557"/>
                  <a:pt x="1882663" y="544371"/>
                </a:cubicBezTo>
                <a:cubicBezTo>
                  <a:pt x="1877412" y="536495"/>
                  <a:pt x="1873092" y="528502"/>
                  <a:pt x="1864873" y="523023"/>
                </a:cubicBezTo>
                <a:cubicBezTo>
                  <a:pt x="1861752" y="520943"/>
                  <a:pt x="1857711" y="520782"/>
                  <a:pt x="1854199" y="519465"/>
                </a:cubicBezTo>
                <a:cubicBezTo>
                  <a:pt x="1848219" y="517222"/>
                  <a:pt x="1841992" y="515451"/>
                  <a:pt x="1836409" y="512349"/>
                </a:cubicBezTo>
                <a:cubicBezTo>
                  <a:pt x="1811309" y="498405"/>
                  <a:pt x="1832778" y="504196"/>
                  <a:pt x="1811504" y="498117"/>
                </a:cubicBezTo>
                <a:cubicBezTo>
                  <a:pt x="1806802" y="496774"/>
                  <a:pt x="1802046" y="495620"/>
                  <a:pt x="1797272" y="494559"/>
                </a:cubicBezTo>
                <a:cubicBezTo>
                  <a:pt x="1789964" y="492935"/>
                  <a:pt x="1776438" y="491258"/>
                  <a:pt x="1768808" y="487443"/>
                </a:cubicBezTo>
                <a:cubicBezTo>
                  <a:pt x="1755557" y="480818"/>
                  <a:pt x="1759263" y="479489"/>
                  <a:pt x="1747460" y="469653"/>
                </a:cubicBezTo>
                <a:cubicBezTo>
                  <a:pt x="1744175" y="466915"/>
                  <a:pt x="1740344" y="464909"/>
                  <a:pt x="1736786" y="462537"/>
                </a:cubicBezTo>
                <a:cubicBezTo>
                  <a:pt x="1734960" y="457058"/>
                  <a:pt x="1731792" y="444435"/>
                  <a:pt x="1726112" y="441189"/>
                </a:cubicBezTo>
                <a:cubicBezTo>
                  <a:pt x="1720861" y="438189"/>
                  <a:pt x="1714189" y="439098"/>
                  <a:pt x="1708322" y="437631"/>
                </a:cubicBezTo>
                <a:cubicBezTo>
                  <a:pt x="1684329" y="431633"/>
                  <a:pt x="1711329" y="437394"/>
                  <a:pt x="1686974" y="426957"/>
                </a:cubicBezTo>
                <a:cubicBezTo>
                  <a:pt x="1682479" y="425031"/>
                  <a:pt x="1677486" y="424586"/>
                  <a:pt x="1672742" y="423400"/>
                </a:cubicBezTo>
                <a:cubicBezTo>
                  <a:pt x="1669184" y="421028"/>
                  <a:pt x="1664740" y="419623"/>
                  <a:pt x="1662069" y="416284"/>
                </a:cubicBezTo>
                <a:cubicBezTo>
                  <a:pt x="1659726" y="413355"/>
                  <a:pt x="1661563" y="407790"/>
                  <a:pt x="1658511" y="405610"/>
                </a:cubicBezTo>
                <a:cubicBezTo>
                  <a:pt x="1652874" y="401584"/>
                  <a:pt x="1631173" y="397291"/>
                  <a:pt x="1622931" y="394936"/>
                </a:cubicBezTo>
                <a:cubicBezTo>
                  <a:pt x="1602064" y="388974"/>
                  <a:pt x="1622374" y="394658"/>
                  <a:pt x="1601583" y="384262"/>
                </a:cubicBezTo>
                <a:cubicBezTo>
                  <a:pt x="1598228" y="382585"/>
                  <a:pt x="1594467" y="381890"/>
                  <a:pt x="1590909" y="380704"/>
                </a:cubicBezTo>
                <a:cubicBezTo>
                  <a:pt x="1584503" y="361487"/>
                  <a:pt x="1591302" y="376578"/>
                  <a:pt x="1573119" y="355798"/>
                </a:cubicBezTo>
                <a:cubicBezTo>
                  <a:pt x="1569214" y="351335"/>
                  <a:pt x="1567379" y="344855"/>
                  <a:pt x="1562445" y="341566"/>
                </a:cubicBezTo>
                <a:cubicBezTo>
                  <a:pt x="1556204" y="337405"/>
                  <a:pt x="1547806" y="337805"/>
                  <a:pt x="1541097" y="334450"/>
                </a:cubicBezTo>
                <a:cubicBezTo>
                  <a:pt x="1491964" y="309883"/>
                  <a:pt x="1559456" y="345505"/>
                  <a:pt x="1516191" y="316660"/>
                </a:cubicBezTo>
                <a:cubicBezTo>
                  <a:pt x="1513071" y="314580"/>
                  <a:pt x="1508965" y="314579"/>
                  <a:pt x="1505518" y="313102"/>
                </a:cubicBezTo>
                <a:cubicBezTo>
                  <a:pt x="1500643" y="311013"/>
                  <a:pt x="1496318" y="307663"/>
                  <a:pt x="1491286" y="305986"/>
                </a:cubicBezTo>
                <a:cubicBezTo>
                  <a:pt x="1478653" y="301775"/>
                  <a:pt x="1446314" y="299710"/>
                  <a:pt x="1437916" y="298870"/>
                </a:cubicBezTo>
                <a:cubicBezTo>
                  <a:pt x="1427242" y="295312"/>
                  <a:pt x="1415256" y="294437"/>
                  <a:pt x="1405894" y="288196"/>
                </a:cubicBezTo>
                <a:cubicBezTo>
                  <a:pt x="1402336" y="285824"/>
                  <a:pt x="1398505" y="283817"/>
                  <a:pt x="1395220" y="281080"/>
                </a:cubicBezTo>
                <a:cubicBezTo>
                  <a:pt x="1380397" y="268729"/>
                  <a:pt x="1389466" y="270473"/>
                  <a:pt x="1370314" y="263291"/>
                </a:cubicBezTo>
                <a:cubicBezTo>
                  <a:pt x="1359990" y="259419"/>
                  <a:pt x="1340269" y="257474"/>
                  <a:pt x="1331177" y="256175"/>
                </a:cubicBezTo>
                <a:cubicBezTo>
                  <a:pt x="1328805" y="252617"/>
                  <a:pt x="1327400" y="248172"/>
                  <a:pt x="1324061" y="245501"/>
                </a:cubicBezTo>
                <a:cubicBezTo>
                  <a:pt x="1321132" y="243158"/>
                  <a:pt x="1317065" y="242679"/>
                  <a:pt x="1313387" y="241943"/>
                </a:cubicBezTo>
                <a:cubicBezTo>
                  <a:pt x="1305164" y="240298"/>
                  <a:pt x="1296783" y="239571"/>
                  <a:pt x="1288481" y="238385"/>
                </a:cubicBezTo>
                <a:cubicBezTo>
                  <a:pt x="1264082" y="230252"/>
                  <a:pt x="1294365" y="239856"/>
                  <a:pt x="1260017" y="231269"/>
                </a:cubicBezTo>
                <a:cubicBezTo>
                  <a:pt x="1256379" y="230359"/>
                  <a:pt x="1253082" y="228010"/>
                  <a:pt x="1249343" y="227711"/>
                </a:cubicBezTo>
                <a:cubicBezTo>
                  <a:pt x="1223308" y="225628"/>
                  <a:pt x="1197160" y="225339"/>
                  <a:pt x="1171068" y="224153"/>
                </a:cubicBezTo>
                <a:cubicBezTo>
                  <a:pt x="1127336" y="213220"/>
                  <a:pt x="1200011" y="230439"/>
                  <a:pt x="1092792" y="217037"/>
                </a:cubicBezTo>
                <a:cubicBezTo>
                  <a:pt x="1085349" y="216107"/>
                  <a:pt x="1078721" y="211740"/>
                  <a:pt x="1071444" y="209921"/>
                </a:cubicBezTo>
                <a:lnTo>
                  <a:pt x="1057212" y="206363"/>
                </a:lnTo>
                <a:cubicBezTo>
                  <a:pt x="1042980" y="208735"/>
                  <a:pt x="1028514" y="209980"/>
                  <a:pt x="1014517" y="213479"/>
                </a:cubicBezTo>
                <a:cubicBezTo>
                  <a:pt x="1009773" y="214665"/>
                  <a:pt x="1005142" y="216466"/>
                  <a:pt x="1000285" y="217037"/>
                </a:cubicBezTo>
                <a:cubicBezTo>
                  <a:pt x="984927" y="218844"/>
                  <a:pt x="969418" y="219056"/>
                  <a:pt x="954031" y="220595"/>
                </a:cubicBezTo>
                <a:cubicBezTo>
                  <a:pt x="945686" y="221429"/>
                  <a:pt x="937427" y="222967"/>
                  <a:pt x="929125" y="224153"/>
                </a:cubicBezTo>
                <a:cubicBezTo>
                  <a:pt x="918451" y="222967"/>
                  <a:pt x="907523" y="223200"/>
                  <a:pt x="897104" y="220595"/>
                </a:cubicBezTo>
                <a:cubicBezTo>
                  <a:pt x="892955" y="219558"/>
                  <a:pt x="890705" y="213574"/>
                  <a:pt x="886430" y="213479"/>
                </a:cubicBezTo>
                <a:lnTo>
                  <a:pt x="736995" y="217037"/>
                </a:lnTo>
                <a:cubicBezTo>
                  <a:pt x="732251" y="218223"/>
                  <a:pt x="727402" y="219049"/>
                  <a:pt x="722763" y="220595"/>
                </a:cubicBezTo>
                <a:cubicBezTo>
                  <a:pt x="716704" y="222615"/>
                  <a:pt x="711090" y="225876"/>
                  <a:pt x="704973" y="227711"/>
                </a:cubicBezTo>
                <a:cubicBezTo>
                  <a:pt x="699181" y="229449"/>
                  <a:pt x="693086" y="229957"/>
                  <a:pt x="687183" y="231269"/>
                </a:cubicBezTo>
                <a:cubicBezTo>
                  <a:pt x="682409" y="232330"/>
                  <a:pt x="677695" y="233641"/>
                  <a:pt x="672951" y="234827"/>
                </a:cubicBezTo>
                <a:cubicBezTo>
                  <a:pt x="667021" y="233641"/>
                  <a:pt x="660898" y="233181"/>
                  <a:pt x="655161" y="231269"/>
                </a:cubicBezTo>
                <a:cubicBezTo>
                  <a:pt x="639185" y="225944"/>
                  <a:pt x="635821" y="218041"/>
                  <a:pt x="619581" y="209921"/>
                </a:cubicBezTo>
                <a:cubicBezTo>
                  <a:pt x="614837" y="207549"/>
                  <a:pt x="610224" y="204894"/>
                  <a:pt x="605349" y="202805"/>
                </a:cubicBezTo>
                <a:cubicBezTo>
                  <a:pt x="601902" y="201328"/>
                  <a:pt x="597954" y="201068"/>
                  <a:pt x="594676" y="199247"/>
                </a:cubicBezTo>
                <a:cubicBezTo>
                  <a:pt x="587200" y="195094"/>
                  <a:pt x="581714" y="186692"/>
                  <a:pt x="573328" y="185015"/>
                </a:cubicBezTo>
                <a:cubicBezTo>
                  <a:pt x="551860" y="180721"/>
                  <a:pt x="561275" y="183369"/>
                  <a:pt x="544864" y="177899"/>
                </a:cubicBezTo>
                <a:cubicBezTo>
                  <a:pt x="543678" y="174341"/>
                  <a:pt x="543958" y="169877"/>
                  <a:pt x="541306" y="167225"/>
                </a:cubicBezTo>
                <a:cubicBezTo>
                  <a:pt x="518869" y="144788"/>
                  <a:pt x="527181" y="158383"/>
                  <a:pt x="509284" y="149435"/>
                </a:cubicBezTo>
                <a:cubicBezTo>
                  <a:pt x="505459" y="147523"/>
                  <a:pt x="502168" y="144691"/>
                  <a:pt x="498610" y="142319"/>
                </a:cubicBezTo>
                <a:cubicBezTo>
                  <a:pt x="497424" y="138761"/>
                  <a:pt x="497395" y="134574"/>
                  <a:pt x="495052" y="131645"/>
                </a:cubicBezTo>
                <a:cubicBezTo>
                  <a:pt x="488515" y="123474"/>
                  <a:pt x="479143" y="123671"/>
                  <a:pt x="470146" y="120972"/>
                </a:cubicBezTo>
                <a:cubicBezTo>
                  <a:pt x="462961" y="118817"/>
                  <a:pt x="455914" y="116228"/>
                  <a:pt x="448798" y="113856"/>
                </a:cubicBezTo>
                <a:lnTo>
                  <a:pt x="427451" y="106740"/>
                </a:lnTo>
                <a:cubicBezTo>
                  <a:pt x="423893" y="105554"/>
                  <a:pt x="419898" y="105262"/>
                  <a:pt x="416777" y="103182"/>
                </a:cubicBezTo>
                <a:cubicBezTo>
                  <a:pt x="413219" y="100810"/>
                  <a:pt x="410011" y="97803"/>
                  <a:pt x="406103" y="96066"/>
                </a:cubicBezTo>
                <a:cubicBezTo>
                  <a:pt x="399249" y="93020"/>
                  <a:pt x="391464" y="92305"/>
                  <a:pt x="384755" y="88950"/>
                </a:cubicBezTo>
                <a:cubicBezTo>
                  <a:pt x="358661" y="75903"/>
                  <a:pt x="383081" y="86553"/>
                  <a:pt x="352733" y="78276"/>
                </a:cubicBezTo>
                <a:cubicBezTo>
                  <a:pt x="345496" y="76302"/>
                  <a:pt x="338501" y="73532"/>
                  <a:pt x="331385" y="71160"/>
                </a:cubicBezTo>
                <a:lnTo>
                  <a:pt x="320711" y="67602"/>
                </a:lnTo>
                <a:cubicBezTo>
                  <a:pt x="286656" y="33547"/>
                  <a:pt x="330261" y="73970"/>
                  <a:pt x="299363" y="53370"/>
                </a:cubicBezTo>
                <a:cubicBezTo>
                  <a:pt x="295177" y="50579"/>
                  <a:pt x="292876" y="45487"/>
                  <a:pt x="288690" y="42696"/>
                </a:cubicBezTo>
                <a:cubicBezTo>
                  <a:pt x="285569" y="40616"/>
                  <a:pt x="281463" y="40615"/>
                  <a:pt x="278016" y="39138"/>
                </a:cubicBezTo>
                <a:cubicBezTo>
                  <a:pt x="273141" y="37049"/>
                  <a:pt x="268709" y="33992"/>
                  <a:pt x="263784" y="32022"/>
                </a:cubicBezTo>
                <a:cubicBezTo>
                  <a:pt x="249347" y="26247"/>
                  <a:pt x="242183" y="24843"/>
                  <a:pt x="228204" y="21348"/>
                </a:cubicBezTo>
                <a:cubicBezTo>
                  <a:pt x="206633" y="6967"/>
                  <a:pt x="224517" y="16479"/>
                  <a:pt x="181950" y="10674"/>
                </a:cubicBezTo>
                <a:cubicBezTo>
                  <a:pt x="142694" y="5321"/>
                  <a:pt x="151087" y="7502"/>
                  <a:pt x="128581" y="0"/>
                </a:cubicBezTo>
                <a:lnTo>
                  <a:pt x="89443" y="3558"/>
                </a:lnTo>
                <a:lnTo>
                  <a:pt x="18283" y="10674"/>
                </a:lnTo>
                <a:cubicBezTo>
                  <a:pt x="14725" y="11860"/>
                  <a:pt x="10538" y="11889"/>
                  <a:pt x="7609" y="14232"/>
                </a:cubicBezTo>
                <a:cubicBezTo>
                  <a:pt x="-2796" y="22556"/>
                  <a:pt x="493" y="30731"/>
                  <a:pt x="493" y="42696"/>
                </a:cubicBezTo>
              </a:path>
            </a:pathLst>
          </a:custGeo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3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463 L -0.0125 0.00486 C -0.01215 0.0081 -0.01215 0.0118 -0.01163 0.01528 C -0.01146 0.01643 -0.01076 0.01736 -0.01076 0.01852 C -0.01076 0.01898 -0.01215 0.02523 -0.0125 0.02615 C -0.01285 0.02708 -0.01354 0.02754 -0.01406 0.02824 C -0.01493 0.03148 -0.01493 0.03495 -0.01736 0.0368 C -0.01805 0.0375 -0.01892 0.0375 -0.01979 0.03796 C -0.02031 0.03865 -0.02066 0.03958 -0.02135 0.04004 C -0.02257 0.0412 -0.02674 0.0419 -0.02778 0.04236 C -0.02864 0.04259 -0.02934 0.04305 -0.03021 0.04328 C -0.03437 0.04259 -0.03628 0.0412 -0.03993 0.04328 C -0.0408 0.04375 -0.04149 0.04467 -0.04236 0.04537 L -0.04479 0.05509 C -0.04496 0.05625 -0.04496 0.05764 -0.04549 0.05833 L -0.04722 0.06065 C -0.04722 0.06088 -0.04826 0.06736 -0.04878 0.06805 C -0.0493 0.06898 -0.05035 0.06944 -0.05121 0.07014 C -0.05174 0.07083 -0.05226 0.07153 -0.05278 0.07245 C -0.05382 0.07407 -0.05451 0.07662 -0.05608 0.07778 C -0.05694 0.07847 -0.06094 0.07963 -0.06163 0.07986 C -0.06337 0.08055 -0.06476 0.08171 -0.06649 0.08194 C -0.06805 0.0824 -0.06979 0.08264 -0.07135 0.0831 C -0.07222 0.08333 -0.07292 0.08379 -0.07378 0.08426 C -0.07483 0.08472 -0.07587 0.08495 -0.07691 0.08518 C -0.0868 0.08078 -0.08038 0.08333 -0.10364 0.08518 C -0.10451 0.08541 -0.10521 0.08611 -0.10608 0.08634 C -0.10712 0.0868 -0.10816 0.08703 -0.1092 0.0875 C -0.11076 0.08935 -0.11128 0.09028 -0.11337 0.09166 C -0.11458 0.09259 -0.11771 0.09352 -0.11892 0.09398 C -0.11979 0.09421 -0.12049 0.09467 -0.12135 0.0949 C -0.12187 0.0956 -0.12239 0.09653 -0.12292 0.09722 C -0.12378 0.09791 -0.12795 0.09907 -0.12864 0.0993 C -0.12951 0.09953 -0.13021 0.10023 -0.13108 0.10023 C -0.1342 0.10092 -0.1375 0.10092 -0.1408 0.10139 C -0.14288 0.10162 -0.14496 0.10208 -0.14722 0.10254 C -0.14826 0.10278 -0.1493 0.10324 -0.15035 0.10347 C -0.15121 0.10393 -0.15191 0.1044 -0.15278 0.10463 C -0.15555 0.10532 -0.16684 0.10648 -0.16892 0.10671 C -0.16979 0.10694 -0.17413 0.10787 -0.17535 0.10903 C -0.17969 0.1125 -0.17378 0.10995 -0.17951 0.11319 C -0.18038 0.11389 -0.1816 0.11389 -0.18264 0.11435 C -0.18351 0.11458 -0.1842 0.11504 -0.18507 0.11551 L -0.18993 0.11435 C -0.19184 0.11389 -0.19375 0.11365 -0.19549 0.11319 C -0.19635 0.11296 -0.19722 0.1125 -0.19792 0.11227 C -0.20017 0.11134 -0.20226 0.11088 -0.20451 0.10995 C -0.20521 0.10972 -0.20608 0.10903 -0.20677 0.10903 C -0.2092 0.10833 -0.21163 0.10833 -0.21406 0.10787 C -0.21875 0.10833 -0.22326 0.10903 -0.22778 0.10903 C -0.22899 0.10903 -0.22986 0.10787 -0.23108 0.10787 C -0.23559 0.10787 -0.24028 0.10856 -0.24479 0.10903 C -0.25174 0.11203 -0.24792 0.11088 -0.25608 0.11227 C -0.2625 0.11504 -0.25451 0.11227 -0.26094 0.11227 C -0.26337 0.11227 -0.2658 0.11296 -0.26823 0.11319 C -0.27483 0.1162 -0.27135 0.11574 -0.27864 0.11435 C -0.27917 0.11365 -0.27951 0.11273 -0.28021 0.11227 C -0.28177 0.11111 -0.28351 0.11065 -0.28507 0.10995 L -0.28993 0.10787 L -0.29236 0.10671 L -0.29479 0.10578 C -0.29774 0.10625 -0.29948 0.10648 -0.30208 0.10787 C -0.30312 0.10856 -0.30417 0.10949 -0.30521 0.10995 C -0.3066 0.11065 -0.30799 0.11065 -0.30937 0.11111 C -0.31094 0.1118 -0.3125 0.1125 -0.31406 0.11319 C -0.31493 0.11365 -0.3158 0.11412 -0.31649 0.11435 C -0.31771 0.11458 -0.31875 0.11528 -0.31979 0.11551 C -0.32361 0.11597 -0.32726 0.1162 -0.33108 0.11643 C -0.33403 0.11782 -0.33559 0.11875 -0.33906 0.11852 C -0.34913 0.11828 -0.36892 0.11643 -0.36892 0.11666 C -0.37396 0.11435 -0.36944 0.11597 -0.37778 0.11435 C -0.37917 0.11412 -0.38055 0.11365 -0.38194 0.11319 C -0.38437 0.11111 -0.38455 0.11134 -0.38594 0.10787 C -0.38628 0.10694 -0.38611 0.10532 -0.3868 0.10463 C -0.3868 0.10486 -0.39271 0.10185 -0.39392 0.10139 L -0.39635 0.10023 C -0.40191 0.09305 -0.3934 0.10416 -0.40052 0.09606 C -0.40156 0.09467 -0.40226 0.09213 -0.40364 0.09166 C -0.41163 0.08912 -0.40799 0.09004 -0.41493 0.08842 C -0.4158 0.08819 -0.41649 0.08773 -0.41736 0.0875 C -0.41962 0.08657 -0.42413 0.08565 -0.42621 0.08518 C -0.43125 0.0831 -0.42778 0.08449 -0.4368 0.08194 C -0.44288 0.08032 -0.43941 0.08125 -0.44722 0.07986 C -0.45712 0.07453 -0.4441 0.08078 -0.46424 0.07662 C -0.46632 0.07615 -0.46649 0.07361 -0.46823 0.07245 C -0.46892 0.07176 -0.46979 0.07176 -0.47066 0.07129 C -0.47118 0.0706 -0.47153 0.06944 -0.47222 0.06921 C -0.47378 0.06828 -0.47552 0.06852 -0.47708 0.06805 C -0.47795 0.06782 -0.47864 0.06736 -0.47951 0.0669 C -0.48003 0.06597 -0.48021 0.06435 -0.48108 0.06365 C -0.48246 0.0625 -0.48594 0.06157 -0.48594 0.0618 C -0.48646 0.06088 -0.48698 0.06018 -0.4875 0.05949 C -0.48993 0.05694 -0.49028 0.0581 -0.49167 0.05416 C -0.49201 0.05301 -0.49305 0.04583 -0.49479 0.04444 C -0.49479 0.04467 -0.50087 0.04166 -0.50208 0.0412 L -0.50451 0.04004 L -0.50694 0.03912 C -0.50799 0.0375 -0.50885 0.03588 -0.51007 0.03472 C -0.51319 0.03194 -0.5118 0.03356 -0.51424 0.03032 C -0.51458 0.02778 -0.51493 0.02477 -0.51667 0.02291 C -0.51719 0.02222 -0.51823 0.02222 -0.5191 0.02176 C -0.52101 0.01898 -0.52101 0.01967 -0.52222 0.01528 C -0.52292 0.01319 -0.52292 0.01088 -0.52378 0.00879 C -0.5243 0.00787 -0.52483 0.00671 -0.52552 0.00578 C -0.52674 0.00347 -0.52778 0.00301 -0.52951 0.00139 C -0.53003 0.00023 -0.53073 -0.0007 -0.53108 -0.00185 C -0.53142 -0.00278 -0.53142 -0.00417 -0.53194 -0.0051 C -0.53212 -0.00533 -0.53246 -0.0051 -0.53264 -0.0051 L -0.53264 -0.00486 " pathEditMode="relative" rAng="0" ptsTypes="AAAAAAAAAAAAAAAAAAAAAAAAAAAAAAAAAAAAAAAAAAAAAAAAAAAAAAAAAAAAAAAAAAAAAAAAAAAAAAAAAAAAAAAAAAAAAAAAAAAAAAAAAAAAA">
                                      <p:cBhvr>
                                        <p:cTn id="80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30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3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3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1435 L -0.00451 0.01458 C -0.0059 0.01574 -0.00712 0.01713 -0.00868 0.01828 C -0.0092 0.01875 -0.01007 0.01851 -0.01042 0.01921 C -0.01094 0.01967 -0.01076 0.02083 -0.01111 0.02152 C -0.0118 0.02338 -0.01233 0.02546 -0.01354 0.02638 L -0.01719 0.02963 C -0.01753 0.03101 -0.01805 0.03379 -0.01892 0.03449 C -0.02066 0.03588 -0.02361 0.03634 -0.02569 0.03703 C -0.02812 0.03773 -0.02708 0.03796 -0.02986 0.03865 C -0.03316 0.03912 -0.03958 0.04027 -0.03958 0.0405 C -0.04219 0.03981 -0.04479 0.03981 -0.04739 0.03935 C -0.04878 0.03912 -0.04983 0.03796 -0.05104 0.03773 C -0.05608 0.03657 -0.05347 0.03726 -0.05903 0.03611 C -0.06476 0.03356 -0.05573 0.03773 -0.06319 0.03379 C -0.06441 0.0331 -0.06562 0.03263 -0.06684 0.03217 C -0.06753 0.03171 -0.06805 0.03171 -0.06858 0.03125 L -0.07222 0.028 C -0.07257 0.02685 -0.07239 0.02569 -0.07292 0.02476 C -0.07587 0.02083 -0.07795 0.02129 -0.08142 0.02083 C -0.08194 0.02013 -0.08246 0.01944 -0.08316 0.01921 C -0.08507 0.01828 -0.08646 0.01805 -0.08802 0.01759 C -0.09149 0.01643 -0.08958 0.01689 -0.09358 0.01597 C -0.09705 0.01319 -0.0941 0.01504 -0.09844 0.01342 C -0.10573 0.01088 -0.09809 0.0125 -0.10746 0.01111 C -0.11215 0.00949 -0.10764 0.01088 -0.11354 0.00949 C -0.11545 0.00902 -0.11753 0.00879 -0.11962 0.00787 C -0.12031 0.00763 -0.12066 0.00717 -0.12135 0.00694 C -0.12465 0.00648 -0.12778 0.00648 -0.13142 0.00625 C -0.13229 0.00578 -0.13385 0.00532 -0.13472 0.0037 C -0.13837 -0.00186 -0.13194 0.00439 -0.13733 -0.00024 C -0.14045 -0.00602 -0.13854 -0.00371 -0.14149 -0.00741 C -0.1434 -0.01528 -0.14045 -0.00325 -0.1434 -0.0132 C -0.14548 -0.02037 -0.1434 -0.01575 -0.14566 -0.02037 C -0.14583 -0.02292 -0.14548 -0.02732 -0.14739 -0.0294 C -0.14792 -0.02987 -0.14861 -0.02987 -0.14948 -0.0301 C -0.15069 -0.0382 -0.14844 -0.02987 -0.15173 -0.03426 C -0.15278 -0.03565 -0.15347 -0.0375 -0.15451 -0.03912 C -0.15451 -0.03982 -0.15469 -0.04121 -0.15555 -0.04144 C -0.15781 -0.0426 -0.1566 -0.04167 -0.15903 -0.04399 C -0.15955 -0.04491 -0.15955 -0.04607 -0.15955 -0.047 C -0.15989 -0.04815 -0.16059 -0.04885 -0.16163 -0.04954 C -0.16215 -0.05024 -0.1658 -0.05093 -0.16614 -0.05116 C -0.16684 -0.05139 -0.16753 -0.05162 -0.16805 -0.05186 C -0.1691 -0.05255 -0.17014 -0.05301 -0.17101 -0.05348 C -0.1717 -0.05394 -0.17257 -0.05394 -0.17292 -0.0544 C -0.17413 -0.05533 -0.17517 -0.05695 -0.17673 -0.05764 L -0.18194 -0.05996 C -0.18264 -0.06019 -0.18316 -0.06065 -0.18385 -0.06088 C -0.18472 -0.06112 -0.18576 -0.06135 -0.1868 -0.06158 C -0.18767 -0.06181 -0.18802 -0.06227 -0.18871 -0.0625 C -0.19028 -0.06274 -0.19184 -0.06297 -0.19375 -0.0632 C -0.19687 -0.06482 -0.19601 -0.06436 -0.19826 -0.06644 C -0.19913 -0.06737 -0.19983 -0.06829 -0.20087 -0.06899 C -0.20191 -0.06945 -0.20278 -0.06945 -0.20382 -0.06968 C -0.20434 -0.06991 -0.20503 -0.07037 -0.2059 -0.07061 L -0.21111 -0.07547 C -0.21163 -0.07593 -0.21215 -0.07662 -0.21285 -0.07709 L -0.21649 -0.07871 C -0.21719 -0.07917 -0.21771 -0.07987 -0.2184 -0.08033 C -0.21944 -0.08102 -0.22205 -0.08195 -0.22205 -0.08172 C -0.22257 -0.08241 -0.22326 -0.08287 -0.22378 -0.08357 C -0.2243 -0.08426 -0.22448 -0.08519 -0.225 -0.08588 C -0.22552 -0.08635 -0.22621 -0.08635 -0.22673 -0.08658 C -0.22864 -0.08866 -0.22951 -0.08959 -0.2316 -0.09075 C -0.23246 -0.09121 -0.23333 -0.09121 -0.23403 -0.09144 C -0.23594 -0.09306 -0.23611 -0.09283 -0.23715 -0.09561 C -0.23733 -0.0963 -0.23733 -0.09746 -0.23767 -0.09792 C -0.23819 -0.09862 -0.23889 -0.09862 -0.23958 -0.09885 C -0.2401 -0.09954 -0.24062 -0.1007 -0.24132 -0.10116 C -0.24184 -0.10162 -0.24531 -0.10278 -0.24566 -0.10278 C -0.24687 -0.10325 -0.24809 -0.10394 -0.2493 -0.1044 C -0.25052 -0.1051 -0.25156 -0.10556 -0.25295 -0.10602 C -0.25364 -0.10625 -0.25642 -0.10718 -0.25712 -0.10764 C -0.25798 -0.10811 -0.25851 -0.10903 -0.25903 -0.10926 C -0.26163 -0.11088 -0.26076 -0.10926 -0.26319 -0.11088 C -0.26406 -0.11135 -0.26423 -0.11227 -0.2651 -0.1125 C -0.26632 -0.1132 -0.26805 -0.1132 -0.26927 -0.11343 C -0.26979 -0.11389 -0.27031 -0.11459 -0.27118 -0.11505 C -0.27205 -0.11551 -0.27274 -0.11528 -0.27361 -0.11575 C -0.2743 -0.11621 -0.27517 -0.1169 -0.27587 -0.11737 C -0.27639 -0.11829 -0.27656 -0.11945 -0.27708 -0.11991 C -0.27812 -0.12061 -0.27917 -0.12037 -0.28021 -0.12061 C -0.28073 -0.12084 -0.28142 -0.1213 -0.28194 -0.12153 C -0.28281 -0.12176 -0.28368 -0.122 -0.28437 -0.12223 C -0.28524 -0.12246 -0.28576 -0.12292 -0.28628 -0.12315 C -0.28698 -0.12338 -0.28785 -0.12362 -0.28871 -0.12385 C -0.28993 -0.12431 -0.29219 -0.12547 -0.29219 -0.12524 L -0.29705 -0.12477 C -0.30434 -0.12362 -0.30139 -0.12477 -0.30503 -0.12315 C -0.30608 -0.12338 -0.30694 -0.12362 -0.30798 -0.12385 C -0.30885 -0.12408 -0.30955 -0.12477 -0.31042 -0.12477 C -0.31146 -0.12477 -0.3125 -0.12408 -0.31354 -0.12385 C -0.31684 -0.12338 -0.32031 -0.12338 -0.32378 -0.12315 L -0.32917 -0.12385 C -0.3309 -0.12408 -0.33246 -0.12477 -0.33403 -0.12477 C -0.33594 -0.12477 -0.33767 -0.12408 -0.33958 -0.12385 L -0.34496 -0.12153 L -0.34705 -0.12061 L -0.35226 -0.12315 L -0.35399 -0.12385 C -0.35538 -0.12848 -0.35382 -0.12431 -0.35642 -0.12801 C -0.36059 -0.13334 -0.35486 -0.12755 -0.35955 -0.13195 C -0.35989 -0.13264 -0.35955 -0.1338 -0.36007 -0.13426 C -0.36111 -0.13542 -0.36267 -0.13542 -0.36371 -0.13588 C -0.36684 -0.13727 -0.36493 -0.13658 -0.36927 -0.1375 C -0.36979 -0.1382 -0.37031 -0.13889 -0.37101 -0.13912 C -0.37153 -0.13959 -0.37222 -0.13959 -0.37292 -0.14005 C -0.38055 -0.14584 -0.37066 -0.13912 -0.37708 -0.14491 C -0.3783 -0.14584 -0.38281 -0.1463 -0.38316 -0.14653 C -0.38837 -0.14885 -0.38524 -0.14676 -0.38923 -0.15047 C -0.39045 -0.15162 -0.39288 -0.15371 -0.39288 -0.15348 C -0.39392 -0.15348 -0.39479 -0.15301 -0.39583 -0.15301 C -0.40399 -0.15301 -0.39896 -0.15487 -0.40312 -0.15301 C -0.40903 -0.15487 -0.40173 -0.15301 -0.40868 -0.15301 C -0.40972 -0.15301 -0.41059 -0.15348 -0.41163 -0.15371 C -0.41233 -0.15348 -0.41302 -0.15348 -0.41354 -0.15301 C -0.41389 -0.15232 -0.41389 -0.15139 -0.41406 -0.15047 C -0.41423 -0.14908 -0.41423 -0.14769 -0.41476 -0.14653 C -0.41493 -0.14584 -0.41545 -0.14537 -0.4158 -0.14491 L -0.41528 -0.14561 " pathEditMode="relative" rAng="0" ptsTypes="AAAAAAAAAAAAAAAAAAAAAAAAAAAAAAAAAAAAAAAAAAAAAAAAAAAAAAAAAAAAAAAAAAAAAAAAAAAAAAAAAAAAAAAAAAAAAAAAAAAAAAAAAAAAAAAAAAAAAAAAA">
                                      <p:cBhvr>
                                        <p:cTn id="121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3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154</Words>
  <Application>Microsoft Office PowerPoint</Application>
  <PresentationFormat>Affichage à l'écran (4:3)</PresentationFormat>
  <Paragraphs>36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</dc:creator>
  <cp:lastModifiedBy>Jean Louis AUBERT</cp:lastModifiedBy>
  <cp:revision>125</cp:revision>
  <dcterms:created xsi:type="dcterms:W3CDTF">2017-08-27T09:22:55Z</dcterms:created>
  <dcterms:modified xsi:type="dcterms:W3CDTF">2017-10-12T19:19:20Z</dcterms:modified>
</cp:coreProperties>
</file>