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7931-0C41-4CB7-BBC7-2ACDF5DE8493}" type="datetimeFigureOut">
              <a:rPr lang="fr-FR" smtClean="0"/>
              <a:t>10/08/2017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E6B9-1B73-4856-860D-3DD29ABE6F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809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7931-0C41-4CB7-BBC7-2ACDF5DE8493}" type="datetimeFigureOut">
              <a:rPr lang="fr-FR" smtClean="0"/>
              <a:t>10/08/2017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E6B9-1B73-4856-860D-3DD29ABE6F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397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7931-0C41-4CB7-BBC7-2ACDF5DE8493}" type="datetimeFigureOut">
              <a:rPr lang="fr-FR" smtClean="0"/>
              <a:t>10/08/2017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E6B9-1B73-4856-860D-3DD29ABE6F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58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7931-0C41-4CB7-BBC7-2ACDF5DE8493}" type="datetimeFigureOut">
              <a:rPr lang="fr-FR" smtClean="0"/>
              <a:t>10/08/2017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E6B9-1B73-4856-860D-3DD29ABE6F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838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7931-0C41-4CB7-BBC7-2ACDF5DE8493}" type="datetimeFigureOut">
              <a:rPr lang="fr-FR" smtClean="0"/>
              <a:t>10/08/2017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E6B9-1B73-4856-860D-3DD29ABE6F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400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7931-0C41-4CB7-BBC7-2ACDF5DE8493}" type="datetimeFigureOut">
              <a:rPr lang="fr-FR" smtClean="0"/>
              <a:t>10/08/2017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E6B9-1B73-4856-860D-3DD29ABE6F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13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7931-0C41-4CB7-BBC7-2ACDF5DE8493}" type="datetimeFigureOut">
              <a:rPr lang="fr-FR" smtClean="0"/>
              <a:t>10/08/2017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E6B9-1B73-4856-860D-3DD29ABE6F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657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7931-0C41-4CB7-BBC7-2ACDF5DE8493}" type="datetimeFigureOut">
              <a:rPr lang="fr-FR" smtClean="0"/>
              <a:t>10/08/2017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E6B9-1B73-4856-860D-3DD29ABE6F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34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7931-0C41-4CB7-BBC7-2ACDF5DE8493}" type="datetimeFigureOut">
              <a:rPr lang="fr-FR" smtClean="0"/>
              <a:t>10/08/2017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E6B9-1B73-4856-860D-3DD29ABE6F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37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7931-0C41-4CB7-BBC7-2ACDF5DE8493}" type="datetimeFigureOut">
              <a:rPr lang="fr-FR" smtClean="0"/>
              <a:t>10/08/2017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E6B9-1B73-4856-860D-3DD29ABE6F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2578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7931-0C41-4CB7-BBC7-2ACDF5DE8493}" type="datetimeFigureOut">
              <a:rPr lang="fr-FR" smtClean="0"/>
              <a:t>10/08/2017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E6B9-1B73-4856-860D-3DD29ABE6F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35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87931-0C41-4CB7-BBC7-2ACDF5DE8493}" type="datetimeFigureOut">
              <a:rPr lang="fr-FR" smtClean="0"/>
              <a:t>10/08/2017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7E6B9-1B73-4856-860D-3DD29ABE6F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849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84400" y="558800"/>
            <a:ext cx="8712200" cy="1756157"/>
          </a:xfrm>
        </p:spPr>
        <p:txBody>
          <a:bodyPr>
            <a:normAutofit/>
          </a:bodyPr>
          <a:lstStyle/>
          <a:p>
            <a:r>
              <a:rPr lang="fr-FR" dirty="0" smtClean="0"/>
              <a:t>Bonjour Bill </a:t>
            </a:r>
            <a:r>
              <a:rPr lang="fr-FR" dirty="0" err="1"/>
              <a:t>M</a:t>
            </a:r>
            <a:r>
              <a:rPr lang="fr-FR" dirty="0" err="1" smtClean="0"/>
              <a:t>orron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65400" y="4543044"/>
            <a:ext cx="6350000" cy="71475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36" y="2314956"/>
            <a:ext cx="3386328" cy="2228088"/>
          </a:xfrm>
          <a:prstGeom prst="rect">
            <a:avLst/>
          </a:prstGeom>
        </p:spPr>
      </p:pic>
      <p:pic>
        <p:nvPicPr>
          <p:cNvPr id="5" name="C'est bon le Madis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62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36" y="2887250"/>
            <a:ext cx="3386328" cy="2228088"/>
          </a:xfrm>
        </p:spPr>
      </p:pic>
    </p:spTree>
    <p:extLst>
      <p:ext uri="{BB962C8B-B14F-4D97-AF65-F5344CB8AC3E}">
        <p14:creationId xmlns:p14="http://schemas.microsoft.com/office/powerpoint/2010/main" val="3049223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36" y="2887250"/>
            <a:ext cx="3386328" cy="2228088"/>
          </a:xfrm>
        </p:spPr>
      </p:pic>
    </p:spTree>
    <p:extLst>
      <p:ext uri="{BB962C8B-B14F-4D97-AF65-F5344CB8AC3E}">
        <p14:creationId xmlns:p14="http://schemas.microsoft.com/office/powerpoint/2010/main" val="4242250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554" y="2459877"/>
            <a:ext cx="5172891" cy="3082834"/>
          </a:xfrm>
        </p:spPr>
      </p:pic>
    </p:spTree>
    <p:extLst>
      <p:ext uri="{BB962C8B-B14F-4D97-AF65-F5344CB8AC3E}">
        <p14:creationId xmlns:p14="http://schemas.microsoft.com/office/powerpoint/2010/main" val="2500083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3258344"/>
            <a:ext cx="3086100" cy="1485900"/>
          </a:xfrm>
        </p:spPr>
      </p:pic>
    </p:spTree>
    <p:extLst>
      <p:ext uri="{BB962C8B-B14F-4D97-AF65-F5344CB8AC3E}">
        <p14:creationId xmlns:p14="http://schemas.microsoft.com/office/powerpoint/2010/main" val="589424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12" y="3201194"/>
            <a:ext cx="2847975" cy="1600200"/>
          </a:xfrm>
        </p:spPr>
      </p:pic>
    </p:spTree>
    <p:extLst>
      <p:ext uri="{BB962C8B-B14F-4D97-AF65-F5344CB8AC3E}">
        <p14:creationId xmlns:p14="http://schemas.microsoft.com/office/powerpoint/2010/main" val="399110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59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</Words>
  <Application>Microsoft Office PowerPoint</Application>
  <PresentationFormat>Grand écran</PresentationFormat>
  <Paragraphs>1</Paragraphs>
  <Slides>7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Bonjour Bill Morron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Pcpc</dc:creator>
  <cp:lastModifiedBy>Pcpc</cp:lastModifiedBy>
  <cp:revision>4</cp:revision>
  <dcterms:created xsi:type="dcterms:W3CDTF">2017-08-01T09:08:04Z</dcterms:created>
  <dcterms:modified xsi:type="dcterms:W3CDTF">2017-08-10T09:06:13Z</dcterms:modified>
</cp:coreProperties>
</file>