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F93C8-72B9-4872-B3D5-4F2EEF37F70D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ED87E-1431-42BF-ADBE-F586CB425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691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626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4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9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1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/>
            </a:lvl1pPr>
            <a:lvl2pPr marL="0" indent="0">
              <a:buFont typeface="Arial" pitchFamily="34" charset="0"/>
              <a:buNone/>
              <a:tabLst/>
              <a:defRPr/>
            </a:lvl2pPr>
            <a:lvl3pPr marL="266700" indent="-266700">
              <a:buFont typeface="Wingdings" panose="05000000000000000000" pitchFamily="2" charset="2"/>
              <a:buChar char="§"/>
              <a:defRPr i="0"/>
            </a:lvl3pPr>
            <a:lvl4pPr marL="539750" indent="-273050">
              <a:buFont typeface="Arial" pitchFamily="34" charset="0"/>
              <a:buChar char="−"/>
              <a:defRPr i="0"/>
            </a:lvl4pPr>
            <a:lvl5pPr marL="806450" indent="-2667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493484" y="295683"/>
            <a:ext cx="1133856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93484" y="765175"/>
            <a:ext cx="11184000" cy="548640"/>
          </a:xfrm>
        </p:spPr>
        <p:txBody>
          <a:bodyPr>
            <a:noAutofit/>
          </a:bodyPr>
          <a:lstStyle>
            <a:lvl1pPr marL="0" indent="0">
              <a:buNone/>
              <a:defRPr sz="3000" b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629328" y="6407835"/>
            <a:ext cx="1056117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rgbClr val="8C8C8C"/>
                </a:solidFill>
              </a:defRPr>
            </a:lvl1pPr>
          </a:lstStyle>
          <a:p>
            <a:fld id="{95CC1D26-A9BD-4BDE-BDD9-08EDBAE968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96820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259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28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39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22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1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10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3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CF30E-2601-4449-97B2-6444822B0605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47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95CC1D26-A9BD-4BDE-BDD9-08EDBAE96860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1BD7183-2D87-4932-8F85-1C2635796E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536331"/>
              </p:ext>
            </p:extLst>
          </p:nvPr>
        </p:nvGraphicFramePr>
        <p:xfrm>
          <a:off x="1893888" y="4114962"/>
          <a:ext cx="8385048" cy="223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616">
                  <a:extLst>
                    <a:ext uri="{9D8B030D-6E8A-4147-A177-3AD203B41FA5}">
                      <a16:colId xmlns:a16="http://schemas.microsoft.com/office/drawing/2014/main" val="2008089843"/>
                    </a:ext>
                  </a:extLst>
                </a:gridCol>
                <a:gridCol w="1901952">
                  <a:extLst>
                    <a:ext uri="{9D8B030D-6E8A-4147-A177-3AD203B41FA5}">
                      <a16:colId xmlns:a16="http://schemas.microsoft.com/office/drawing/2014/main" val="595662687"/>
                    </a:ext>
                  </a:extLst>
                </a:gridCol>
                <a:gridCol w="1792224">
                  <a:extLst>
                    <a:ext uri="{9D8B030D-6E8A-4147-A177-3AD203B41FA5}">
                      <a16:colId xmlns:a16="http://schemas.microsoft.com/office/drawing/2014/main" val="1995130431"/>
                    </a:ext>
                  </a:extLst>
                </a:gridCol>
                <a:gridCol w="3191256">
                  <a:extLst>
                    <a:ext uri="{9D8B030D-6E8A-4147-A177-3AD203B41FA5}">
                      <a16:colId xmlns:a16="http://schemas.microsoft.com/office/drawing/2014/main" val="14493513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806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1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Gestion</a:t>
                      </a:r>
                      <a:r>
                        <a:rPr lang="en-US" sz="1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du </a:t>
                      </a:r>
                      <a:r>
                        <a:rPr lang="en-US" sz="1000" b="1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changement</a:t>
                      </a:r>
                      <a:r>
                        <a:rPr lang="en-US" sz="1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000" b="1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transformationnel</a:t>
                      </a:r>
                      <a:endParaRPr lang="en-US" sz="1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endParaRPr lang="en-US" sz="1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660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Talent</a:t>
                      </a:r>
                      <a:endParaRPr lang="en-US" sz="1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824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Design organisationnel</a:t>
                      </a:r>
                      <a:endParaRPr lang="en-US" sz="1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1813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Gestion </a:t>
                      </a:r>
                      <a:r>
                        <a:rPr lang="fr-CA" sz="1000" b="1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xxxxx</a:t>
                      </a:r>
                      <a:r>
                        <a:rPr lang="fr-CA" sz="1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xxx </a:t>
                      </a:r>
                      <a:r>
                        <a:rPr lang="fr-CA" sz="1000" b="1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xxxx</a:t>
                      </a:r>
                      <a:endParaRPr lang="en-US" sz="1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59279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E3E817B-506E-4A9D-95D4-5F1495BC9D13}"/>
              </a:ext>
            </a:extLst>
          </p:cNvPr>
          <p:cNvSpPr txBox="1"/>
          <p:nvPr/>
        </p:nvSpPr>
        <p:spPr>
          <a:xfrm>
            <a:off x="345056" y="1944947"/>
            <a:ext cx="13716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100" dirty="0"/>
              <a:t>Tableau problème avec marge de droite</a:t>
            </a:r>
            <a:endParaRPr lang="en-US" sz="11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5E3B16-2821-4F2A-ACF2-48DC8A61ACC3}"/>
              </a:ext>
            </a:extLst>
          </p:cNvPr>
          <p:cNvSpPr txBox="1"/>
          <p:nvPr/>
        </p:nvSpPr>
        <p:spPr>
          <a:xfrm>
            <a:off x="345056" y="4515619"/>
            <a:ext cx="1371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100" dirty="0"/>
              <a:t>Créée un nouveau tableau avec les mêmes paramètres sans le problème de marge de droite</a:t>
            </a:r>
            <a:endParaRPr lang="en-US" sz="1100" dirty="0"/>
          </a:p>
        </p:txBody>
      </p:sp>
      <p:graphicFrame>
        <p:nvGraphicFramePr>
          <p:cNvPr id="12" name="Content Placeholder 6">
            <a:extLst>
              <a:ext uri="{FF2B5EF4-FFF2-40B4-BE49-F238E27FC236}">
                <a16:creationId xmlns:a16="http://schemas.microsoft.com/office/drawing/2014/main" id="{006F2810-17BD-4E32-BC61-5888B95D09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8800940"/>
              </p:ext>
            </p:extLst>
          </p:nvPr>
        </p:nvGraphicFramePr>
        <p:xfrm>
          <a:off x="1890960" y="1039813"/>
          <a:ext cx="8387976" cy="2752062"/>
        </p:xfrm>
        <a:graphic>
          <a:graphicData uri="http://schemas.openxmlformats.org/drawingml/2006/table">
            <a:tbl>
              <a:tblPr>
                <a:tableStyleId>{72833802-FEF1-4C79-8D5D-14CF1EAF98D9}</a:tableStyleId>
              </a:tblPr>
              <a:tblGrid>
                <a:gridCol w="1496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95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911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0000"/>
                        </a:lnSpc>
                      </a:pPr>
                      <a:r>
                        <a:rPr lang="fr-CA" sz="1000" b="1" noProof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Domaines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l">
                        <a:lnSpc>
                          <a:spcPct val="110000"/>
                        </a:lnSpc>
                      </a:pPr>
                      <a:r>
                        <a:rPr lang="fr-CA" sz="1000" b="1" noProof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Compétences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 sz="11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0000"/>
                        </a:lnSpc>
                      </a:pPr>
                      <a:r>
                        <a:rPr lang="fr-CA" sz="1000" b="1" noProof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Méthodes et outils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6376">
                <a:tc>
                  <a:txBody>
                    <a:bodyPr/>
                    <a:lstStyle/>
                    <a:p>
                      <a:pPr marL="0" marR="161290" indent="0" algn="l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000" b="1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Gestion du changement transformationnel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altLang="fr-FR" sz="1000" kern="1200" noProof="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sz="1000" kern="1200" noProof="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sz="1000" kern="1200" noProof="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559">
                <a:tc>
                  <a:txBody>
                    <a:bodyPr/>
                    <a:lstStyle/>
                    <a:p>
                      <a:pPr marL="0" marR="161290" indent="0" algn="l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35255" algn="l"/>
                        </a:tabLst>
                      </a:pPr>
                      <a:r>
                        <a:rPr lang="fr-CA" sz="1000" b="1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Talent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sz="1000" kern="1200" noProof="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sz="1000" kern="1200" noProof="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sz="1000" kern="1200" noProof="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802">
                <a:tc>
                  <a:txBody>
                    <a:bodyPr/>
                    <a:lstStyle/>
                    <a:p>
                      <a:pPr marL="0" marR="161290" indent="0" algn="l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35255" algn="l"/>
                        </a:tabLst>
                      </a:pPr>
                      <a:r>
                        <a:rPr lang="fr-CA" sz="1000" b="1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Design organisationnel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altLang="fr-FR" sz="1000" kern="1200" noProof="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sz="1000" kern="1200" noProof="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sz="1000" kern="1200" noProof="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802">
                <a:tc>
                  <a:txBody>
                    <a:bodyPr/>
                    <a:lstStyle/>
                    <a:p>
                      <a:pPr marL="0" marR="161290" indent="0" algn="l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35255" algn="l"/>
                        </a:tabLst>
                      </a:pPr>
                      <a:r>
                        <a:rPr lang="en-CA" sz="1000" b="1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Gestion</a:t>
                      </a:r>
                      <a:r>
                        <a:rPr lang="en-CA" sz="10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CA" sz="1000" b="1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xxxxx</a:t>
                      </a:r>
                      <a:r>
                        <a:rPr lang="en-CA" sz="10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xxx </a:t>
                      </a:r>
                      <a:r>
                        <a:rPr lang="en-CA" sz="1000" b="1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xxxx</a:t>
                      </a:r>
                      <a:endParaRPr lang="fr-CA" sz="1000" b="1" kern="1200" baseline="30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sz="1000" kern="1200" noProof="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sz="1000" kern="1200" noProof="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sz="1000" kern="1200" noProof="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8842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50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Consolas</vt:lpstr>
      <vt:lpstr>Verdana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sissi010@hotmail.com</cp:lastModifiedBy>
  <cp:revision>10</cp:revision>
  <dcterms:created xsi:type="dcterms:W3CDTF">2017-06-15T01:11:04Z</dcterms:created>
  <dcterms:modified xsi:type="dcterms:W3CDTF">2017-06-16T01:19:29Z</dcterms:modified>
</cp:coreProperties>
</file>