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F93C8-72B9-4872-B3D5-4F2EEF37F70D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D87E-1431-42BF-ADBE-F586CB425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62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4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9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1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/>
            </a:lvl1pPr>
            <a:lvl2pPr marL="0" indent="0">
              <a:buFont typeface="Arial" pitchFamily="34" charset="0"/>
              <a:buNone/>
              <a:tabLst/>
              <a:defRPr/>
            </a:lvl2pPr>
            <a:lvl3pPr marL="266700" indent="-266700">
              <a:buFont typeface="Wingdings" panose="05000000000000000000" pitchFamily="2" charset="2"/>
              <a:buChar char="§"/>
              <a:defRPr i="0"/>
            </a:lvl3pPr>
            <a:lvl4pPr marL="539750" indent="-273050">
              <a:buFont typeface="Arial" pitchFamily="34" charset="0"/>
              <a:buChar char="−"/>
              <a:defRPr i="0"/>
            </a:lvl4pPr>
            <a:lvl5pPr marL="806450" indent="-2667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93484" y="295683"/>
            <a:ext cx="1133856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93484" y="765175"/>
            <a:ext cx="11184000" cy="548640"/>
          </a:xfrm>
        </p:spPr>
        <p:txBody>
          <a:bodyPr>
            <a:noAutofit/>
          </a:bodyPr>
          <a:lstStyle>
            <a:lvl1pPr marL="0" indent="0">
              <a:buNone/>
              <a:defRPr sz="3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629328" y="6407835"/>
            <a:ext cx="1056117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rgbClr val="8C8C8C"/>
                </a:solidFill>
              </a:defRPr>
            </a:lvl1pPr>
          </a:lstStyle>
          <a:p>
            <a:fld id="{95CC1D26-A9BD-4BDE-BDD9-08EDBAE968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9682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5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2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3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1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1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F30E-2601-4449-97B2-6444822B0605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7B1D9-B896-4134-90DA-6B02A20A1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4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90901"/>
              </p:ext>
            </p:extLst>
          </p:nvPr>
        </p:nvGraphicFramePr>
        <p:xfrm>
          <a:off x="1893888" y="1809751"/>
          <a:ext cx="8387976" cy="2809065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1496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5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11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2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Domaines</a:t>
                      </a:r>
                      <a:endParaRPr lang="fr-CA" sz="1200" b="1" noProof="0" dirty="0">
                        <a:solidFill>
                          <a:schemeClr val="bg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2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Compétences</a:t>
                      </a:r>
                      <a:endParaRPr lang="fr-CA" sz="1200" b="1" noProof="0" dirty="0">
                        <a:solidFill>
                          <a:schemeClr val="bg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 sz="11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</a:pPr>
                      <a:r>
                        <a:rPr lang="fr-CA" sz="12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Méthodes et outils</a:t>
                      </a:r>
                      <a:endParaRPr lang="fr-CA" sz="1200" b="1" noProof="0" dirty="0">
                        <a:solidFill>
                          <a:schemeClr val="bg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376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 du changement transformationnel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altLang="fr-FR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559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Talent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fr-CA" sz="1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organisationnel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altLang="fr-FR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802">
                <a:tc>
                  <a:txBody>
                    <a:bodyPr/>
                    <a:lstStyle/>
                    <a:p>
                      <a:pPr marL="0" marR="16129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135255" algn="l"/>
                        </a:tabLst>
                      </a:pPr>
                      <a:r>
                        <a:rPr lang="en-CA" sz="1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</a:t>
                      </a:r>
                      <a:r>
                        <a:rPr lang="en-CA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xxxxx</a:t>
                      </a:r>
                      <a:endParaRPr lang="fr-CA" sz="1000" b="1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ct val="130000"/>
                        <a:buFont typeface="Wingdings" panose="05000000000000000000" pitchFamily="2" charset="2"/>
                        <a:buChar char="§"/>
                        <a:tabLst>
                          <a:tab pos="138430" algn="l"/>
                        </a:tabLst>
                        <a:defRPr/>
                      </a:pPr>
                      <a:endParaRPr lang="fr-CA" sz="9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/>
        <p:txBody>
          <a:bodyPr/>
          <a:lstStyle/>
          <a:p>
            <a:fld id="{95CC1D26-A9BD-4BDE-BDD9-08EDBAE96860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8425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Consolas</vt:lpstr>
      <vt:lpstr>Verdana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sissi010@hotmail.com</cp:lastModifiedBy>
  <cp:revision>7</cp:revision>
  <dcterms:created xsi:type="dcterms:W3CDTF">2017-06-15T01:11:04Z</dcterms:created>
  <dcterms:modified xsi:type="dcterms:W3CDTF">2017-06-15T01:33:44Z</dcterms:modified>
</cp:coreProperties>
</file>