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3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63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80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27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75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02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17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18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85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64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2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76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1A42E-75B9-460E-B0BD-DAFB0675E563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305D-2F02-4D3D-990C-522B06579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04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36666" t="21152" r="36453" b="52470"/>
          <a:stretch/>
        </p:blipFill>
        <p:spPr>
          <a:xfrm>
            <a:off x="1219107" y="609601"/>
            <a:ext cx="4346602" cy="23993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9695" t="7737" r="59256" b="77010"/>
          <a:stretch/>
        </p:blipFill>
        <p:spPr>
          <a:xfrm>
            <a:off x="319314" y="3686629"/>
            <a:ext cx="6081486" cy="24384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/>
          <a:srcRect l="14345" t="75115" r="56052" b="8377"/>
          <a:stretch/>
        </p:blipFill>
        <p:spPr>
          <a:xfrm>
            <a:off x="319314" y="6923314"/>
            <a:ext cx="6081486" cy="277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9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Client</dc:creator>
  <cp:lastModifiedBy>Client</cp:lastModifiedBy>
  <cp:revision>1</cp:revision>
  <dcterms:created xsi:type="dcterms:W3CDTF">2017-02-07T14:40:33Z</dcterms:created>
  <dcterms:modified xsi:type="dcterms:W3CDTF">2017-02-07T14:43:26Z</dcterms:modified>
</cp:coreProperties>
</file>