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6858000" cy="12192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30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62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36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761060" y="1154290"/>
            <a:ext cx="831354" cy="1836702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65212" y="1154290"/>
            <a:ext cx="2410122" cy="1836702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50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99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63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65212" y="5768622"/>
            <a:ext cx="1620738" cy="1375269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971675" y="5768622"/>
            <a:ext cx="1620739" cy="1375269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51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20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38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30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86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449A6-A54C-4EDE-8127-12512B1C4F00}" type="datetimeFigureOut">
              <a:rPr lang="fr-FR" smtClean="0"/>
              <a:t>05/02/2017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AE6E4-1696-411D-8BDC-5AB9376DE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86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304524"/>
              </p:ext>
            </p:extLst>
          </p:nvPr>
        </p:nvGraphicFramePr>
        <p:xfrm>
          <a:off x="303047" y="146061"/>
          <a:ext cx="5915025" cy="8595360"/>
        </p:xfrm>
        <a:graphic>
          <a:graphicData uri="http://schemas.openxmlformats.org/drawingml/2006/table">
            <a:tbl>
              <a:tblPr/>
              <a:tblGrid>
                <a:gridCol w="486166"/>
                <a:gridCol w="486166"/>
                <a:gridCol w="478064"/>
                <a:gridCol w="413242"/>
                <a:gridCol w="25400"/>
                <a:gridCol w="331122"/>
                <a:gridCol w="352471"/>
                <a:gridCol w="212697"/>
                <a:gridCol w="212697"/>
                <a:gridCol w="243083"/>
                <a:gridCol w="234980"/>
                <a:gridCol w="188390"/>
                <a:gridCol w="188390"/>
                <a:gridCol w="188390"/>
                <a:gridCol w="188390"/>
                <a:gridCol w="259289"/>
                <a:gridCol w="259289"/>
                <a:gridCol w="259289"/>
                <a:gridCol w="259289"/>
                <a:gridCol w="259289"/>
                <a:gridCol w="194466"/>
                <a:gridCol w="194466"/>
              </a:tblGrid>
              <a:tr h="448401"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04/02/2017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Equipe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25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8401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8401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2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501">
                <a:tc rowSpan="7"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1   1   1   1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CADENCE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LANIERES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durée de l'Item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885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Qté/pal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Bes/eq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Bes/plan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Wrapper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008E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61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Etuis/Boites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008E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Caisses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008E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Intercalaire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28C1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028C1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Palette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008E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84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1">
                  <a:txBody>
                    <a:bodyPr/>
                    <a:lstStyle/>
                    <a:p>
                      <a:pPr algn="ctr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225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00">
                <a:tc rowSpan="7"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2   2   2   2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CADENCE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LANIERES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durée de l'Item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61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Qté/pal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Bes/eq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Bes/plan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Wrapper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61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Etuis/Boites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Caisses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Intercalaire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28C1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Palette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4200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4200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1">
                  <a:txBody>
                    <a:bodyPr/>
                    <a:lstStyle/>
                    <a:p>
                      <a:pPr algn="ctr" fontAlgn="ctr"/>
                      <a:endParaRPr lang="fr-FR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4200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225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00">
                <a:tc rowSpan="7"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2   2   2   2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CADENCE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LANIERES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durée de l'Item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61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Qté/pal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Bes/eq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Bes/plan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zone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Wrapper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61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Etuis/Boites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Caisses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Intercalaire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28C1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6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Palette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ounded Rectangle 3"/>
          <p:cNvSpPr/>
          <p:nvPr/>
        </p:nvSpPr>
        <p:spPr>
          <a:xfrm>
            <a:off x="3859798" y="758910"/>
            <a:ext cx="1093788" cy="577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/>
              <a:t>Impression  inventaire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2986" y="9750900"/>
            <a:ext cx="54352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je voudrais plutôt reste dans cette configuration </a:t>
            </a:r>
          </a:p>
          <a:p>
            <a:r>
              <a:rPr lang="fr-FR" dirty="0" smtClean="0"/>
              <a:t> - impression en format portrait </a:t>
            </a:r>
          </a:p>
          <a:p>
            <a:r>
              <a:rPr lang="fr-FR" dirty="0" smtClean="0"/>
              <a:t> - Garder l’en tête </a:t>
            </a:r>
          </a:p>
          <a:p>
            <a:r>
              <a:rPr lang="fr-FR" dirty="0" smtClean="0"/>
              <a:t> - Que je n’ai pas a valider l’impression de chaque feuille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004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86262"/>
              </p:ext>
            </p:extLst>
          </p:nvPr>
        </p:nvGraphicFramePr>
        <p:xfrm>
          <a:off x="98510" y="0"/>
          <a:ext cx="6663238" cy="2660277"/>
        </p:xfrm>
        <a:graphic>
          <a:graphicData uri="http://schemas.openxmlformats.org/drawingml/2006/table">
            <a:tbl>
              <a:tblPr/>
              <a:tblGrid>
                <a:gridCol w="547289"/>
                <a:gridCol w="547289"/>
                <a:gridCol w="538168"/>
                <a:gridCol w="465194"/>
                <a:gridCol w="401345"/>
                <a:gridCol w="401345"/>
                <a:gridCol w="239438"/>
                <a:gridCol w="239438"/>
                <a:gridCol w="273644"/>
                <a:gridCol w="264523"/>
                <a:gridCol w="212075"/>
                <a:gridCol w="212075"/>
                <a:gridCol w="212075"/>
                <a:gridCol w="212075"/>
                <a:gridCol w="291887"/>
                <a:gridCol w="291887"/>
                <a:gridCol w="291887"/>
                <a:gridCol w="291887"/>
                <a:gridCol w="291887"/>
                <a:gridCol w="218915"/>
                <a:gridCol w="218915"/>
              </a:tblGrid>
              <a:tr h="49436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05" marR="6505" marT="65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104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601</a:t>
                      </a:r>
                    </a:p>
                  </a:txBody>
                  <a:tcPr marL="6505" marR="6505" marT="650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58">
                <a:tc rowSpan="7"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6 6 6 6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CADENCE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LANIERES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durée de l'Item</a:t>
                      </a:r>
                    </a:p>
                  </a:txBody>
                  <a:tcPr marL="6505" marR="6505" marT="65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46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Qté/pal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Bes/eq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Bes/plan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Quai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zone 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nav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FM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Wrapper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46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Etuis/Boites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Caisses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Intercalaire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28C1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Palette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6289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6289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0">
                  <a:txBody>
                    <a:bodyPr/>
                    <a:lstStyle/>
                    <a:p>
                      <a:pPr algn="ctr" fontAlgn="ctr"/>
                      <a:endParaRPr lang="fr-FR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398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989361"/>
              </p:ext>
            </p:extLst>
          </p:nvPr>
        </p:nvGraphicFramePr>
        <p:xfrm>
          <a:off x="0" y="0"/>
          <a:ext cx="6858005" cy="5351611"/>
        </p:xfrm>
        <a:graphic>
          <a:graphicData uri="http://schemas.openxmlformats.org/drawingml/2006/table">
            <a:tbl>
              <a:tblPr/>
              <a:tblGrid>
                <a:gridCol w="563286"/>
                <a:gridCol w="563286"/>
                <a:gridCol w="44533"/>
                <a:gridCol w="509365"/>
                <a:gridCol w="478792"/>
                <a:gridCol w="413076"/>
                <a:gridCol w="413076"/>
                <a:gridCol w="246437"/>
                <a:gridCol w="246437"/>
                <a:gridCol w="281643"/>
                <a:gridCol w="272255"/>
                <a:gridCol w="218274"/>
                <a:gridCol w="218274"/>
                <a:gridCol w="218274"/>
                <a:gridCol w="218274"/>
                <a:gridCol w="300419"/>
                <a:gridCol w="300419"/>
                <a:gridCol w="300419"/>
                <a:gridCol w="300419"/>
                <a:gridCol w="300419"/>
                <a:gridCol w="225314"/>
                <a:gridCol w="225314"/>
              </a:tblGrid>
              <a:tr h="49436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104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6505" marR="6505" marT="650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58">
                <a:tc rowSpan="7"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3  3  3  3 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CADENCE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LANIERES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durée de l'Item</a:t>
                      </a:r>
                    </a:p>
                  </a:txBody>
                  <a:tcPr marL="6505" marR="6505" marT="65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46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Qté/pal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Bes/eq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Bes/plan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Quai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zone 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nav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FM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Wrapper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008E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46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Etuis/Boites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008E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Caisses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008E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Intercalaire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008E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28C1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Palette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>
                        <a:solidFill>
                          <a:srgbClr val="008E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6289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6289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1">
                  <a:txBody>
                    <a:bodyPr/>
                    <a:lstStyle/>
                    <a:p>
                      <a:pPr algn="ctr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505" marR="6505" marT="65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6289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05" marR="6505" marT="65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104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5" marR="6505" marT="6505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6505" marR="6505" marT="650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58">
                <a:tc rowSpan="7"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4 4 4 4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CADENCE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LANIERES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durée de l'Item</a:t>
                      </a:r>
                    </a:p>
                  </a:txBody>
                  <a:tcPr marL="6505" marR="6505" marT="65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46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Qté/pal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Bes/eq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Bes/plan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Quai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zone 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nav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FM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Wrapper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46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Etuis/Boites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Caisses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Intercalaire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28C1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1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Palette</a:t>
                      </a:r>
                    </a:p>
                  </a:txBody>
                  <a:tcPr marL="6505" marR="6505" marT="65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8E4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5" marR="6505" marT="6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3054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191</Words>
  <Application>Microsoft Office PowerPoint</Application>
  <PresentationFormat>Grand écran</PresentationFormat>
  <Paragraphs>657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Client</dc:creator>
  <cp:lastModifiedBy>Client</cp:lastModifiedBy>
  <cp:revision>1</cp:revision>
  <dcterms:created xsi:type="dcterms:W3CDTF">2017-02-05T08:50:48Z</dcterms:created>
  <dcterms:modified xsi:type="dcterms:W3CDTF">2017-02-05T08:59:22Z</dcterms:modified>
</cp:coreProperties>
</file>