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94" d="100"/>
          <a:sy n="94" d="100"/>
        </p:scale>
        <p:origin x="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46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97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26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78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6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1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27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78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29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5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B36F6-D615-4672-9B60-11A366455968}" type="datetimeFigureOut">
              <a:rPr lang="fr-FR" smtClean="0"/>
              <a:t>15/12/2016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356E-542C-43F3-BA4A-B18858EEA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84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0400" y="2140373"/>
            <a:ext cx="4064000" cy="52154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30400" y="2140373"/>
            <a:ext cx="4064000" cy="5215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7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faqword .com</dc:creator>
  <cp:lastModifiedBy>faqword .com</cp:lastModifiedBy>
  <cp:revision>1</cp:revision>
  <dcterms:created xsi:type="dcterms:W3CDTF">2016-12-15T12:54:50Z</dcterms:created>
  <dcterms:modified xsi:type="dcterms:W3CDTF">2016-12-15T12:55:08Z</dcterms:modified>
</cp:coreProperties>
</file>