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4660"/>
  </p:normalViewPr>
  <p:slideViewPr>
    <p:cSldViewPr snapToGrid="0">
      <p:cViewPr varScale="1">
        <p:scale>
          <a:sx n="94" d="100"/>
          <a:sy n="94" d="100"/>
        </p:scale>
        <p:origin x="5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B36F6-D615-4672-9B60-11A366455968}" type="datetimeFigureOut">
              <a:rPr lang="fr-FR" smtClean="0"/>
              <a:t>15/12/2016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356E-542C-43F3-BA4A-B18858EEA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467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B36F6-D615-4672-9B60-11A366455968}" type="datetimeFigureOut">
              <a:rPr lang="fr-FR" smtClean="0"/>
              <a:t>15/12/2016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356E-542C-43F3-BA4A-B18858EEA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97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B36F6-D615-4672-9B60-11A366455968}" type="datetimeFigureOut">
              <a:rPr lang="fr-FR" smtClean="0"/>
              <a:t>15/12/2016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356E-542C-43F3-BA4A-B18858EEA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26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B36F6-D615-4672-9B60-11A366455968}" type="datetimeFigureOut">
              <a:rPr lang="fr-FR" smtClean="0"/>
              <a:t>15/12/2016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356E-542C-43F3-BA4A-B18858EEA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478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B36F6-D615-4672-9B60-11A366455968}" type="datetimeFigureOut">
              <a:rPr lang="fr-FR" smtClean="0"/>
              <a:t>15/12/2016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356E-542C-43F3-BA4A-B18858EEA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443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B36F6-D615-4672-9B60-11A366455968}" type="datetimeFigureOut">
              <a:rPr lang="fr-FR" smtClean="0"/>
              <a:t>15/12/2016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356E-542C-43F3-BA4A-B18858EEA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764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B36F6-D615-4672-9B60-11A366455968}" type="datetimeFigureOut">
              <a:rPr lang="fr-FR" smtClean="0"/>
              <a:t>15/12/2016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356E-542C-43F3-BA4A-B18858EEA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16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B36F6-D615-4672-9B60-11A366455968}" type="datetimeFigureOut">
              <a:rPr lang="fr-FR" smtClean="0"/>
              <a:t>15/12/2016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356E-542C-43F3-BA4A-B18858EEA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27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B36F6-D615-4672-9B60-11A366455968}" type="datetimeFigureOut">
              <a:rPr lang="fr-FR" smtClean="0"/>
              <a:t>15/12/2016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356E-542C-43F3-BA4A-B18858EEA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787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B36F6-D615-4672-9B60-11A366455968}" type="datetimeFigureOut">
              <a:rPr lang="fr-FR" smtClean="0"/>
              <a:t>15/12/2016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356E-542C-43F3-BA4A-B18858EEA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296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B36F6-D615-4672-9B60-11A366455968}" type="datetimeFigureOut">
              <a:rPr lang="fr-FR" smtClean="0"/>
              <a:t>15/12/2016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1356E-542C-43F3-BA4A-B18858EEA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50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B36F6-D615-4672-9B60-11A366455968}" type="datetimeFigureOut">
              <a:rPr lang="fr-FR" smtClean="0"/>
              <a:t>15/12/2016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1356E-542C-43F3-BA4A-B18858EEA0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843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30400" y="2140373"/>
            <a:ext cx="4064000" cy="52154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930400" y="2140373"/>
            <a:ext cx="4064000" cy="52154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97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faqword .com</dc:creator>
  <cp:lastModifiedBy>faqword .com</cp:lastModifiedBy>
  <cp:revision>1</cp:revision>
  <dcterms:created xsi:type="dcterms:W3CDTF">2016-12-15T12:54:50Z</dcterms:created>
  <dcterms:modified xsi:type="dcterms:W3CDTF">2016-12-15T12:55:08Z</dcterms:modified>
</cp:coreProperties>
</file>