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F761-A2B5-44E2-9D09-D1F639050D68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0EA4-4F8D-49C4-A0D5-B13CA30D3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63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FF761-A2B5-44E2-9D09-D1F639050D68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90EA4-4F8D-49C4-A0D5-B13CA30D3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75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 Club </a:t>
            </a:r>
            <a:br>
              <a:rPr lang="en-GB" smtClean="0"/>
            </a:br>
            <a:r>
              <a:rPr lang="en-GB" smtClean="0"/>
              <a:t>Amadeus FIRST </a:t>
            </a:r>
            <a:endParaRPr lang="en-GB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9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Aperçu Amadeus First:</a:t>
            </a:r>
            <a:endParaRPr lang="en-GB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7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Comment s’inscrire?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4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Comment marquer des points?</a:t>
            </a:r>
            <a:endParaRPr lang="en-GB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94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Le Club  Amadeus FIRST </vt:lpstr>
      <vt:lpstr>Aperçu Amadeus First:</vt:lpstr>
      <vt:lpstr>Comment s’inscrire?</vt:lpstr>
      <vt:lpstr>Comment marquer des points?</vt:lpstr>
    </vt:vector>
  </TitlesOfParts>
  <Company>Amadeus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Club  Amadeus FIRST </dc:title>
  <dc:creator>HP</dc:creator>
  <cp:lastModifiedBy>HP</cp:lastModifiedBy>
  <cp:revision>1</cp:revision>
  <dcterms:created xsi:type="dcterms:W3CDTF">2016-11-23T16:21:25Z</dcterms:created>
  <dcterms:modified xsi:type="dcterms:W3CDTF">2016-11-23T16:21:25Z</dcterms:modified>
</cp:coreProperties>
</file>