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FF761-A2B5-44E2-9D09-D1F639050D68}" type="datetimeFigureOut">
              <a:rPr lang="fr-FR" smtClean="0"/>
              <a:t>23/11/2016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90EA4-4F8D-49C4-A0D5-B13CA30D3B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5638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FF761-A2B5-44E2-9D09-D1F639050D68}" type="datetimeFigureOut">
              <a:rPr lang="fr-FR" smtClean="0"/>
              <a:t>23/11/2016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90EA4-4F8D-49C4-A0D5-B13CA30D3B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0759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Le Club </a:t>
            </a:r>
            <a:br>
              <a:rPr lang="en-GB" smtClean="0"/>
            </a:br>
            <a:r>
              <a:rPr lang="en-GB" smtClean="0"/>
              <a:t>Amadeus FIRST </a:t>
            </a:r>
            <a:endParaRPr lang="en-GB" dirty="0"/>
          </a:p>
        </p:txBody>
      </p:sp>
      <p:pic>
        <p:nvPicPr>
          <p:cNvPr id="3" name="Imag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298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mtClean="0"/>
              <a:t>Aperçu Amadeus First:</a:t>
            </a:r>
            <a:endParaRPr lang="en-GB" dirty="0"/>
          </a:p>
        </p:txBody>
      </p:sp>
      <p:pic>
        <p:nvPicPr>
          <p:cNvPr id="3" name="Imag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275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mtClean="0"/>
              <a:t>Comment s’inscrire?</a:t>
            </a:r>
            <a:endParaRPr lang="fr-FR" dirty="0"/>
          </a:p>
        </p:txBody>
      </p:sp>
      <p:pic>
        <p:nvPicPr>
          <p:cNvPr id="3" name="Imag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047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mtClean="0"/>
              <a:t>Comment marquer des points?</a:t>
            </a:r>
            <a:endParaRPr lang="en-GB" dirty="0"/>
          </a:p>
        </p:txBody>
      </p:sp>
      <p:pic>
        <p:nvPicPr>
          <p:cNvPr id="3" name="Imag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7946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Grand écran</PresentationFormat>
  <Paragraphs>4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Le Club  Amadeus FIRST </vt:lpstr>
      <vt:lpstr>Aperçu Amadeus First:</vt:lpstr>
      <vt:lpstr>Comment s’inscrire?</vt:lpstr>
      <vt:lpstr>Comment marquer des points?</vt:lpstr>
    </vt:vector>
  </TitlesOfParts>
  <Company>Amadeus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Club  Amadeus FIRST </dc:title>
  <dc:creator>HP</dc:creator>
  <cp:lastModifiedBy>HP</cp:lastModifiedBy>
  <cp:revision>1</cp:revision>
  <dcterms:created xsi:type="dcterms:W3CDTF">2016-11-23T16:21:25Z</dcterms:created>
  <dcterms:modified xsi:type="dcterms:W3CDTF">2016-11-23T16:21:25Z</dcterms:modified>
</cp:coreProperties>
</file>