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1" r:id="rId2"/>
    <p:sldId id="265" r:id="rId3"/>
    <p:sldId id="257" r:id="rId4"/>
    <p:sldId id="258" r:id="rId5"/>
    <p:sldId id="259" r:id="rId6"/>
    <p:sldId id="260" r:id="rId7"/>
    <p:sldId id="262" r:id="rId8"/>
    <p:sldId id="256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7" autoAdjust="0"/>
    <p:restoredTop sz="86455" autoAdjust="0"/>
  </p:normalViewPr>
  <p:slideViewPr>
    <p:cSldViewPr>
      <p:cViewPr varScale="1">
        <p:scale>
          <a:sx n="49" d="100"/>
          <a:sy n="49" d="100"/>
        </p:scale>
        <p:origin x="65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568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6FF10-507F-4F0A-A25F-A6BB52644F01}" type="datetimeFigureOut">
              <a:rPr lang="fr-FR" smtClean="0"/>
              <a:t>26/08/2016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AFF02-5B1E-4586-B0C2-953DB47A16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442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AFF02-5B1E-4586-B0C2-953DB47A166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178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AFF02-5B1E-4586-B0C2-953DB47A166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8472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AFF02-5B1E-4586-B0C2-953DB47A166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8497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26/08/2016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26/08/2016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26/08/2016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26/08/2016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26/08/2016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26/08/2016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26/08/2016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26/08/2016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26/08/2016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26/08/2016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26/08/2016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26/08/2016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fr-FR" sz="6000" dirty="0" smtClean="0"/>
              <a:t>TEST</a:t>
            </a:r>
            <a:endParaRPr lang="fr-FR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9600" dirty="0" smtClean="0"/>
              <a:t>A</a:t>
            </a:r>
            <a:endParaRPr lang="fr-FR" sz="9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u"/>
      </p:transition>
    </mc:Choice>
    <mc:Fallback>
      <p:transition spd="slow">
        <p:wipe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91680" y="2348880"/>
            <a:ext cx="6995120" cy="3960480"/>
          </a:xfrm>
        </p:spPr>
        <p:txBody>
          <a:bodyPr/>
          <a:lstStyle/>
          <a:p>
            <a:pPr lvl="0">
              <a:buClr>
                <a:prstClr val="white">
                  <a:shade val="95000"/>
                </a:prstClr>
              </a:buClr>
            </a:pPr>
            <a:r>
              <a:rPr lang="fr-FR" sz="9600" dirty="0" smtClean="0">
                <a:solidFill>
                  <a:prstClr val="white"/>
                </a:solidFill>
              </a:rPr>
              <a:t>B</a:t>
            </a:r>
            <a:endParaRPr lang="fr-FR" sz="9600" dirty="0">
              <a:solidFill>
                <a:prstClr val="white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d"/>
      </p:transition>
    </mc:Choice>
    <mc:Fallback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28184" y="3068960"/>
            <a:ext cx="2458616" cy="3240400"/>
          </a:xfrm>
        </p:spPr>
        <p:txBody>
          <a:bodyPr/>
          <a:lstStyle/>
          <a:p>
            <a:pPr lvl="0">
              <a:buClr>
                <a:prstClr val="white">
                  <a:shade val="95000"/>
                </a:prstClr>
              </a:buClr>
            </a:pPr>
            <a:r>
              <a:rPr lang="fr-FR" sz="9600" dirty="0" smtClean="0">
                <a:solidFill>
                  <a:prstClr val="white"/>
                </a:solidFill>
              </a:rPr>
              <a:t>C</a:t>
            </a:r>
            <a:endParaRPr lang="fr-FR" sz="9600" dirty="0">
              <a:solidFill>
                <a:prstClr val="white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869160"/>
            <a:ext cx="8229600" cy="1440200"/>
          </a:xfrm>
        </p:spPr>
        <p:txBody>
          <a:bodyPr>
            <a:normAutofit lnSpcReduction="10000"/>
          </a:bodyPr>
          <a:lstStyle/>
          <a:p>
            <a:pPr lvl="0">
              <a:buClr>
                <a:prstClr val="white">
                  <a:shade val="95000"/>
                </a:prstClr>
              </a:buClr>
            </a:pPr>
            <a:r>
              <a:rPr lang="fr-FR" sz="9600" dirty="0" smtClean="0">
                <a:solidFill>
                  <a:prstClr val="white"/>
                </a:solidFill>
              </a:rPr>
              <a:t>D</a:t>
            </a:r>
            <a:endParaRPr lang="fr-FR" sz="9600" dirty="0">
              <a:solidFill>
                <a:prstClr val="white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u"/>
      </p:transition>
    </mc:Choice>
    <mc:Fallback>
      <p:transition spd="slow">
        <p:wipe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93</TotalTime>
  <Words>8</Words>
  <Application>Microsoft Office PowerPoint</Application>
  <PresentationFormat>Affichage à l'écran (4:3)</PresentationFormat>
  <Paragraphs>8</Paragraphs>
  <Slides>10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TEST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Mélisande</dc:creator>
  <cp:lastModifiedBy>Raymond PENTIER</cp:lastModifiedBy>
  <cp:revision>8</cp:revision>
  <dcterms:created xsi:type="dcterms:W3CDTF">2016-08-25T19:10:08Z</dcterms:created>
  <dcterms:modified xsi:type="dcterms:W3CDTF">2016-08-27T00:27:20Z</dcterms:modified>
</cp:coreProperties>
</file>