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01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0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56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8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6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90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68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5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53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E7DA-D1CC-48F5-A4BC-46C92825B1B2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008E-BC0A-40BD-A815-D5F683908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85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5738"/>
            <a:ext cx="8229600" cy="451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91880" y="1844824"/>
            <a:ext cx="504056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67844" y="188640"/>
            <a:ext cx="2052228" cy="1080120"/>
          </a:xfrm>
          <a:prstGeom prst="wedgeRectCallout">
            <a:avLst>
              <a:gd name="adj1" fmla="val -21012"/>
              <a:gd name="adj2" fmla="val 1036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Cliquez sur ‘‘Activité’’ jusqu’à voir apparaître les ‘‘Dons’’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88640"/>
            <a:ext cx="7200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1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8" y="1600200"/>
            <a:ext cx="80567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1720" y="1952836"/>
            <a:ext cx="93610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67844" y="188640"/>
            <a:ext cx="1656184" cy="1080120"/>
          </a:xfrm>
          <a:prstGeom prst="wedgeRectCallout">
            <a:avLst>
              <a:gd name="adj1" fmla="val -73643"/>
              <a:gd name="adj2" fmla="val 1131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Cliquez sur votre pseudo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88640"/>
            <a:ext cx="7200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2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9" y="1600200"/>
            <a:ext cx="80345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70480" y="5589240"/>
            <a:ext cx="46805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67844" y="188640"/>
            <a:ext cx="2628292" cy="1080120"/>
          </a:xfrm>
          <a:prstGeom prst="wedgeRectCallout">
            <a:avLst>
              <a:gd name="adj1" fmla="val 113358"/>
              <a:gd name="adj2" fmla="val 4486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Mettez votre souris sur cette médaille (Médaille du Marchand)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88640"/>
            <a:ext cx="7200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3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4" y="1600200"/>
            <a:ext cx="79814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60232" y="4941168"/>
            <a:ext cx="158417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7504" y="188640"/>
            <a:ext cx="7200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4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1988840"/>
            <a:ext cx="100811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avec flèche vers la droite 2"/>
          <p:cNvSpPr/>
          <p:nvPr/>
        </p:nvSpPr>
        <p:spPr>
          <a:xfrm>
            <a:off x="899592" y="116632"/>
            <a:ext cx="3600400" cy="1368152"/>
          </a:xfrm>
          <a:prstGeom prst="rightArrowCallout">
            <a:avLst>
              <a:gd name="adj1" fmla="val 16523"/>
              <a:gd name="adj2" fmla="val 18218"/>
              <a:gd name="adj3" fmla="val 25000"/>
              <a:gd name="adj4" fmla="val 842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Vous avez maintenant vos dons, et votre Gain d’or total. Le calcul à faire est le suivant 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116632"/>
            <a:ext cx="410445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dirty="0" smtClean="0">
                <a:solidFill>
                  <a:schemeClr val="tx1"/>
                </a:solidFill>
              </a:rPr>
              <a:t>Gain d’or 	/10  = Dons mini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803.423	/10 = 80.342 Or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Dons = 149.159 Or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149.159 est supérieur à 80.342, je suis donc conforme à la règle.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6237312"/>
            <a:ext cx="79928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AdelonSerial" panose="00000400000000000000" pitchFamily="2" charset="0"/>
              </a:rPr>
              <a:t>IL N’Y A AUCUNE OBLIGATION DE DONS DE CHAMPIGNONS</a:t>
            </a:r>
            <a:endParaRPr lang="fr-FR" dirty="0">
              <a:solidFill>
                <a:srgbClr val="FF0000"/>
              </a:solidFill>
              <a:latin typeface="AdelonSer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62</Words>
  <Application>Microsoft Office PowerPoint</Application>
  <PresentationFormat>Affichage à l'écran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Florent TERKA</dc:creator>
  <cp:lastModifiedBy>Florent TERKA</cp:lastModifiedBy>
  <cp:revision>2</cp:revision>
  <dcterms:created xsi:type="dcterms:W3CDTF">2016-05-03T08:21:51Z</dcterms:created>
  <dcterms:modified xsi:type="dcterms:W3CDTF">2016-05-03T08:36:52Z</dcterms:modified>
</cp:coreProperties>
</file>