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95" d="100"/>
          <a:sy n="95" d="100"/>
        </p:scale>
        <p:origin x="10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9882F-8167-41C0-B742-724EC55FB72D}" type="datetimeFigureOut">
              <a:rPr lang="fr-FR" smtClean="0"/>
              <a:t>20/02/2016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BB49-F8FF-4962-B461-888EC22E22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5929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9882F-8167-41C0-B742-724EC55FB72D}" type="datetimeFigureOut">
              <a:rPr lang="fr-FR" smtClean="0"/>
              <a:t>20/02/2016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BB49-F8FF-4962-B461-888EC22E22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6915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9882F-8167-41C0-B742-724EC55FB72D}" type="datetimeFigureOut">
              <a:rPr lang="fr-FR" smtClean="0"/>
              <a:t>20/02/2016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BB49-F8FF-4962-B461-888EC22E22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2005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9882F-8167-41C0-B742-724EC55FB72D}" type="datetimeFigureOut">
              <a:rPr lang="fr-FR" smtClean="0"/>
              <a:t>20/02/2016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BB49-F8FF-4962-B461-888EC22E22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7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9882F-8167-41C0-B742-724EC55FB72D}" type="datetimeFigureOut">
              <a:rPr lang="fr-FR" smtClean="0"/>
              <a:t>20/02/2016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BB49-F8FF-4962-B461-888EC22E22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234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9882F-8167-41C0-B742-724EC55FB72D}" type="datetimeFigureOut">
              <a:rPr lang="fr-FR" smtClean="0"/>
              <a:t>20/02/2016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BB49-F8FF-4962-B461-888EC22E22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4043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9882F-8167-41C0-B742-724EC55FB72D}" type="datetimeFigureOut">
              <a:rPr lang="fr-FR" smtClean="0"/>
              <a:t>20/02/2016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BB49-F8FF-4962-B461-888EC22E22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6699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9882F-8167-41C0-B742-724EC55FB72D}" type="datetimeFigureOut">
              <a:rPr lang="fr-FR" smtClean="0"/>
              <a:t>20/02/2016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BB49-F8FF-4962-B461-888EC22E22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5435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9882F-8167-41C0-B742-724EC55FB72D}" type="datetimeFigureOut">
              <a:rPr lang="fr-FR" smtClean="0"/>
              <a:t>20/02/2016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BB49-F8FF-4962-B461-888EC22E22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0842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9882F-8167-41C0-B742-724EC55FB72D}" type="datetimeFigureOut">
              <a:rPr lang="fr-FR" smtClean="0"/>
              <a:t>20/02/2016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BB49-F8FF-4962-B461-888EC22E22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5640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9882F-8167-41C0-B742-724EC55FB72D}" type="datetimeFigureOut">
              <a:rPr lang="fr-FR" smtClean="0"/>
              <a:t>20/02/2016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BB49-F8FF-4962-B461-888EC22E22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3509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9882F-8167-41C0-B742-724EC55FB72D}" type="datetimeFigureOut">
              <a:rPr lang="fr-FR" smtClean="0"/>
              <a:t>20/02/2016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9BB49-F8FF-4962-B461-888EC22E22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27172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13456" y="1403131"/>
            <a:ext cx="2055824" cy="72521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6646741" y="1415743"/>
            <a:ext cx="2055824" cy="72521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llipse 3"/>
          <p:cNvSpPr/>
          <p:nvPr/>
        </p:nvSpPr>
        <p:spPr>
          <a:xfrm>
            <a:off x="1210792" y="1403130"/>
            <a:ext cx="826113" cy="737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547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3.33333E-6 L 0.25 -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0.25 2.59259E-6 L 0.5 2.59259E-6 " pathEditMode="fixed" rAng="0" ptsTypes="AA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theme/theme1.xml><?xml version="1.0" encoding="utf-8"?>
<a:theme xmlns:a="http://schemas.openxmlformats.org/drawingml/2006/main" name="Default theme">
  <a:themeElements>
    <a:clrScheme name="Ble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alibri Light-Constantia">
      <a:majorFont>
        <a:latin typeface="Calibri Light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 panose="02030602050306030303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8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 Light</vt:lpstr>
      <vt:lpstr>Constantia</vt:lpstr>
      <vt:lpstr>Default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marina m</dc:creator>
  <cp:lastModifiedBy>marina m</cp:lastModifiedBy>
  <cp:revision>1</cp:revision>
  <dcterms:created xsi:type="dcterms:W3CDTF">2016-02-20T13:51:02Z</dcterms:created>
  <dcterms:modified xsi:type="dcterms:W3CDTF">2016-02-20T13:59:39Z</dcterms:modified>
</cp:coreProperties>
</file>