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92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91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00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23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04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69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43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84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64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50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882F-8167-41C0-B742-724EC55FB72D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BB49-F8FF-4962-B461-888EC22E2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7172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13456" y="1403131"/>
            <a:ext cx="2055824" cy="7252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46741" y="1415743"/>
            <a:ext cx="2055824" cy="725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1210792" y="1403130"/>
            <a:ext cx="826113" cy="73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47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33333E-6 L 0.25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25 2.59259E-6 L 0.5 2.59259E-6 " pathEditMode="fixed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Default them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Constantia</vt:lpstr>
      <vt:lpstr>Default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marina m</dc:creator>
  <cp:lastModifiedBy>marina m</cp:lastModifiedBy>
  <cp:revision>1</cp:revision>
  <dcterms:created xsi:type="dcterms:W3CDTF">2016-02-20T13:51:02Z</dcterms:created>
  <dcterms:modified xsi:type="dcterms:W3CDTF">2016-02-20T13:59:39Z</dcterms:modified>
</cp:coreProperties>
</file>