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DCC80-7106-4466-BB07-BBB62D13E857}" type="datetimeFigureOut">
              <a:rPr lang="fr-FR" smtClean="0"/>
              <a:t>28/05/2015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9848-DC3F-44E8-AD66-700DDE37499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Gazage, asphyxie au zyklon B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David </a:t>
            </a:r>
            <a:r>
              <a:rPr lang="fr-FR" dirty="0" err="1" smtClean="0"/>
              <a:t>Olère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716016" y="49411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1960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Gazage, David </a:t>
            </a:r>
            <a:r>
              <a:rPr lang="fr-FR" dirty="0" err="1" smtClean="0"/>
              <a:t>Olère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Espace réservé du contenu 3" descr="gazag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1196752"/>
            <a:ext cx="6552728" cy="5362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David </a:t>
            </a:r>
            <a:r>
              <a:rPr lang="fr-FR" dirty="0" err="1" smtClean="0"/>
              <a:t>Olère</a:t>
            </a:r>
            <a:endParaRPr lang="fr-FR" dirty="0"/>
          </a:p>
        </p:txBody>
      </p:sp>
      <p:pic>
        <p:nvPicPr>
          <p:cNvPr id="4" name="Espace réservé du contenu 3" descr="oler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1412776"/>
            <a:ext cx="5891266" cy="5187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</a:t>
            </a:r>
            <a:endParaRPr lang="fr-FR" dirty="0"/>
          </a:p>
        </p:txBody>
      </p:sp>
      <p:pic>
        <p:nvPicPr>
          <p:cNvPr id="4" name="Espace réservé du contenu 3" descr="gazag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340768"/>
            <a:ext cx="6264696" cy="51263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144" y="3356992"/>
            <a:ext cx="231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space réservé du contenu 3" descr="gazage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7544" y="1628800"/>
            <a:ext cx="3590925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Gazage, asphyxie au zyklon B </vt:lpstr>
      <vt:lpstr>Gazage, David Olère </vt:lpstr>
      <vt:lpstr>David Olère</vt:lpstr>
      <vt:lpstr>Analyse</vt:lpstr>
      <vt:lpstr>Diapositive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Gazage </dc:title>
  <dc:creator>maxime.belliard</dc:creator>
  <cp:lastModifiedBy>maxime.belliard</cp:lastModifiedBy>
  <cp:revision>4</cp:revision>
  <dcterms:created xsi:type="dcterms:W3CDTF">2015-05-28T06:24:01Z</dcterms:created>
  <dcterms:modified xsi:type="dcterms:W3CDTF">2015-05-28T06:54:54Z</dcterms:modified>
</cp:coreProperties>
</file>