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17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ontrol" Target="../activeX/activeX2.xml"/><Relationship Id="rId7" Type="http://schemas.openxmlformats.org/officeDocument/2006/relationships/image" Target="../media/image5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45740" y="2848752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 smtClean="0"/>
              <a:t>Essai d’insertion de 2 compteurs &amp; 1 horloge dans le masque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98403" y="44371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059832" y="40481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Essai 1 horloge et 2 compteurs</a:t>
            </a:r>
            <a:endParaRPr lang="fr-FR" dirty="0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5004048" y="333375"/>
            <a:ext cx="1584077" cy="15834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 userDrawn="1"/>
        </p:nvCxnSpPr>
        <p:spPr>
          <a:xfrm flipV="1">
            <a:off x="3779912" y="1412776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 userDrawn="1"/>
        </p:nvCxnSpPr>
        <p:spPr>
          <a:xfrm flipH="1" flipV="1">
            <a:off x="7668344" y="1844675"/>
            <a:ext cx="216769" cy="432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 userDrawn="1"/>
        </p:nvSpPr>
        <p:spPr>
          <a:xfrm>
            <a:off x="3275856" y="1916832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Compteur</a:t>
            </a:r>
            <a:r>
              <a:rPr lang="fr-FR" baseline="0" dirty="0" smtClean="0"/>
              <a:t> invisible même en affichage « normal »</a:t>
            </a:r>
            <a:endParaRPr lang="fr-FR" dirty="0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7381081" y="2492896"/>
            <a:ext cx="1439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Compteur transparent</a:t>
            </a:r>
            <a:endParaRPr lang="fr-FR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ShockwaveFlash1" r:id="rId2" imgW="1008061" imgH="1079620"/>
        </mc:Choice>
        <mc:Fallback>
          <p:control name="ShockwaveFlash1" r:id="rId2" imgW="1008061" imgH="107962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77050" y="620713"/>
                  <a:ext cx="1008063" cy="1079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0" name="ShockwaveFlash3" r:id="rId3" imgW="1657445" imgH="1440000"/>
        </mc:Choice>
        <mc:Fallback>
          <p:control name="ShockwaveFlash3" r:id="rId3" imgW="1657445" imgH="1440000">
            <p:pic>
              <p:nvPicPr>
                <p:cNvPr id="0" name="ShockwaveFlash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1188" y="404813"/>
                  <a:ext cx="1657350" cy="14398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2" name="ShockwaveFlash2" r:id="rId4" imgW="1224076" imgH="1440000"/>
        </mc:Choice>
        <mc:Fallback>
          <p:control name="ShockwaveFlash2" r:id="rId4" imgW="1224076" imgH="1440000">
            <p:pic>
              <p:nvPicPr>
                <p:cNvPr id="0" name="ShockwaveFlash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64163" y="333375"/>
                  <a:ext cx="1223962" cy="14398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1134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55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14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93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75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54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59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01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31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0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95D2C-0B21-4FF8-8514-48450D5D22C4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B636-9A1E-4853-AF31-2EBF49864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97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3501008"/>
            <a:ext cx="7772400" cy="14700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39953" y="4941168"/>
            <a:ext cx="3759250" cy="1248544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A comparer entre mode diaporama, mode normal et mode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19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Dugied =Ver. 2013</dc:creator>
  <cp:lastModifiedBy>Alain Dugied =Ver. 2013</cp:lastModifiedBy>
  <cp:revision>6</cp:revision>
  <dcterms:created xsi:type="dcterms:W3CDTF">2015-04-03T09:27:09Z</dcterms:created>
  <dcterms:modified xsi:type="dcterms:W3CDTF">2015-04-03T10:49:54Z</dcterms:modified>
</cp:coreProperties>
</file>