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3"/>
  </p:notesMasterIdLst>
  <p:sldIdLst>
    <p:sldId id="282" r:id="rId2"/>
  </p:sldIdLst>
  <p:sldSz cx="9144000" cy="6858000" type="screen4x3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Droid Sans Fallback" charset="0"/>
        <a:cs typeface="Droid Sans Fallback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Droid Sans Fallback" charset="0"/>
        <a:cs typeface="Droid Sans Fallback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Droid Sans Fallback" charset="0"/>
        <a:cs typeface="Droid Sans Fallback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Droid Sans Fallback" charset="0"/>
        <a:cs typeface="Droid Sans Fallback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Droid Sans Fallback" charset="0"/>
        <a:cs typeface="Droid Sans Fallback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Droid Sans Fallback" charset="0"/>
        <a:cs typeface="Droid Sans Fallback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Droid Sans Fallback" charset="0"/>
        <a:cs typeface="Droid Sans Fallback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Droid Sans Fallback" charset="0"/>
        <a:cs typeface="Droid Sans Fallback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Droid Sans Fallback" charset="0"/>
        <a:cs typeface="Droid Sans Fallback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>
      <p:cViewPr>
        <p:scale>
          <a:sx n="102" d="100"/>
          <a:sy n="102" d="100"/>
        </p:scale>
        <p:origin x="-108" y="-2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altLang="fr-FR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defRPr>
            </a:lvl1pPr>
          </a:lstStyle>
          <a:p>
            <a:endParaRPr lang="fr-FR" altLang="fr-F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9900" y="0"/>
            <a:ext cx="32781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defRPr>
            </a:lvl1pPr>
          </a:lstStyle>
          <a:p>
            <a:endParaRPr lang="fr-FR" altLang="fr-F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defRPr>
            </a:lvl1pPr>
          </a:lstStyle>
          <a:p>
            <a:endParaRPr lang="fr-FR" altLang="fr-F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9900" y="10156825"/>
            <a:ext cx="32781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defRPr>
            </a:lvl1pPr>
          </a:lstStyle>
          <a:p>
            <a:fld id="{633E76C0-DBE1-4054-88D6-93C32142840F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753494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E969B98-D907-4473-8B4A-4D09FE69035F}" type="slidenum">
              <a:rPr lang="fr-FR" altLang="fr-FR" sz="1400"/>
              <a:pPr>
                <a:spcBef>
                  <a:spcPct val="0"/>
                </a:spcBef>
              </a:pPr>
              <a:t>1</a:t>
            </a:fld>
            <a:endParaRPr lang="fr-FR" altLang="fr-FR" sz="1400"/>
          </a:p>
        </p:txBody>
      </p:sp>
      <p:sp>
        <p:nvSpPr>
          <p:cNvPr id="307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291900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61A1-A9CA-4464-A2D1-6324211D8701}" type="datetime1">
              <a:rPr lang="fr-FR" altLang="fr-FR" smtClean="0"/>
              <a:pPr/>
              <a:t>29/04/2015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3CF16-E926-4E1A-910B-3960AD37F507}" type="slidenum">
              <a:rPr lang="fr-FR" altLang="fr-FR" smtClean="0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98931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66A4-6900-483B-B973-AF94CA06921A}" type="datetime1">
              <a:rPr lang="fr-FR" altLang="fr-FR" smtClean="0"/>
              <a:pPr/>
              <a:t>29/04/2015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564D-49A2-4FE3-9B27-95F045B17D2B}" type="slidenum">
              <a:rPr lang="fr-FR" altLang="fr-FR" smtClean="0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92012379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66A4-6900-483B-B973-AF94CA06921A}" type="datetime1">
              <a:rPr lang="fr-FR" altLang="fr-FR" smtClean="0"/>
              <a:pPr/>
              <a:t>29/04/2015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564D-49A2-4FE3-9B27-95F045B17D2B}" type="slidenum">
              <a:rPr lang="fr-FR" altLang="fr-FR" smtClean="0"/>
              <a:pPr/>
              <a:t>‹#›</a:t>
            </a:fld>
            <a:endParaRPr lang="fr-FR" alt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0144360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66A4-6900-483B-B973-AF94CA06921A}" type="datetime1">
              <a:rPr lang="fr-FR" altLang="fr-FR" smtClean="0"/>
              <a:pPr/>
              <a:t>29/04/2015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564D-49A2-4FE3-9B27-95F045B17D2B}" type="slidenum">
              <a:rPr lang="fr-FR" altLang="fr-FR" smtClean="0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19922853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66A4-6900-483B-B973-AF94CA06921A}" type="datetime1">
              <a:rPr lang="fr-FR" altLang="fr-FR" smtClean="0"/>
              <a:pPr/>
              <a:t>29/04/2015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564D-49A2-4FE3-9B27-95F045B17D2B}" type="slidenum">
              <a:rPr lang="fr-FR" altLang="fr-FR" smtClean="0"/>
              <a:pPr/>
              <a:t>‹#›</a:t>
            </a:fld>
            <a:endParaRPr lang="fr-FR" alt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9523107"/>
      </p:ext>
    </p:extLst>
  </p:cSld>
  <p:clrMapOvr>
    <a:masterClrMapping/>
  </p:clrMapOvr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66A4-6900-483B-B973-AF94CA06921A}" type="datetime1">
              <a:rPr lang="fr-FR" altLang="fr-FR" smtClean="0"/>
              <a:pPr/>
              <a:t>29/04/2015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564D-49A2-4FE3-9B27-95F045B17D2B}" type="slidenum">
              <a:rPr lang="fr-FR" altLang="fr-FR" smtClean="0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31938426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8E4B-E535-4C13-B10B-56F6A09AA67D}" type="datetime1">
              <a:rPr lang="fr-FR" altLang="fr-FR" smtClean="0"/>
              <a:pPr/>
              <a:t>29/04/2015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B0C6-6327-4D1A-9142-8103EDEDA530}" type="slidenum">
              <a:rPr lang="fr-FR" altLang="fr-FR" smtClean="0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94613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DEDAF-59AF-4A0D-BDC4-FF4978FDC541}" type="datetime1">
              <a:rPr lang="fr-FR" altLang="fr-FR" smtClean="0"/>
              <a:pPr/>
              <a:t>29/04/2015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A385-4DBA-4FFF-BBF4-7EDCA7BE5ACB}" type="slidenum">
              <a:rPr lang="fr-FR" altLang="fr-FR" smtClean="0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85506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0813" cy="1468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3BD633-0C33-4D99-9694-7D9ABD489DFB}" type="datetime1">
              <a:rPr lang="fr-FR" altLang="fr-FR"/>
              <a:pPr/>
              <a:t>29/04/2015</a:t>
            </a:fld>
            <a:endParaRPr lang="fr-FR" alt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F1F240-7975-4782-80EE-6A21E2DC4E9D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3564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5F94-EF49-45E1-8681-7B62A4D73C9D}" type="datetime1">
              <a:rPr lang="fr-FR" altLang="fr-FR" smtClean="0"/>
              <a:pPr/>
              <a:t>29/04/2015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5FD6-8E29-48EE-A300-E972FD00777E}" type="slidenum">
              <a:rPr lang="fr-FR" altLang="fr-FR" smtClean="0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7324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5E26-F324-4928-A35A-7C636381EA3B}" type="datetime1">
              <a:rPr lang="fr-FR" altLang="fr-FR" smtClean="0"/>
              <a:pPr/>
              <a:t>29/04/2015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3FE11-53B7-47F1-B8C3-11A3F31B5D76}" type="slidenum">
              <a:rPr lang="fr-FR" altLang="fr-FR" smtClean="0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9503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1F33-BAB9-453F-BA9B-9C23AAD00210}" type="datetime1">
              <a:rPr lang="fr-FR" altLang="fr-FR" smtClean="0"/>
              <a:pPr/>
              <a:t>29/04/2015</a:t>
            </a:fld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20CC-DFF1-489D-8DAE-AC4B5686CBFB}" type="slidenum">
              <a:rPr lang="fr-FR" altLang="fr-FR" smtClean="0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86074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7B56F-24F4-4403-BD14-34B2B1205E9C}" type="datetime1">
              <a:rPr lang="fr-FR" altLang="fr-FR" smtClean="0"/>
              <a:pPr/>
              <a:t>29/04/2015</a:t>
            </a:fld>
            <a:endParaRPr lang="fr-FR" alt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8B248-20A5-466A-B2E8-2B770714D260}" type="slidenum">
              <a:rPr lang="fr-FR" altLang="fr-FR" smtClean="0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0389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B9D3-0CCE-449B-8C39-3C28958E131B}" type="datetime1">
              <a:rPr lang="fr-FR" altLang="fr-FR" smtClean="0"/>
              <a:pPr/>
              <a:t>29/04/2015</a:t>
            </a:fld>
            <a:endParaRPr lang="fr-FR" alt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CEDE-66BB-4AAF-8D27-6B88CE512ACD}" type="slidenum">
              <a:rPr lang="fr-FR" altLang="fr-FR" smtClean="0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48554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26AE8-33CB-419A-AB29-E75E0AF4FD42}" type="datetime1">
              <a:rPr lang="fr-FR" altLang="fr-FR" smtClean="0"/>
              <a:pPr/>
              <a:t>29/04/2015</a:t>
            </a:fld>
            <a:endParaRPr lang="fr-FR" alt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A3D1-DDB5-4B1D-B334-0715D86F1513}" type="slidenum">
              <a:rPr lang="fr-FR" altLang="fr-FR" smtClean="0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0022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B3FC-6E3C-47E2-9BAF-E469247F3A83}" type="datetime1">
              <a:rPr lang="fr-FR" altLang="fr-FR" smtClean="0"/>
              <a:pPr/>
              <a:t>29/04/2015</a:t>
            </a:fld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A9A4-172B-4376-8963-00BEB2C29FBE}" type="slidenum">
              <a:rPr lang="fr-FR" altLang="fr-FR" smtClean="0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54624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86479-9A48-4376-9901-89FB459C770D}" type="datetime1">
              <a:rPr lang="fr-FR" altLang="fr-FR" smtClean="0"/>
              <a:pPr/>
              <a:t>29/04/2015</a:t>
            </a:fld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8F29-BED7-49A7-B129-5D2CB3BCB322}" type="slidenum">
              <a:rPr lang="fr-FR" altLang="fr-FR" smtClean="0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46105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866A4-6900-483B-B973-AF94CA06921A}" type="datetime1">
              <a:rPr lang="fr-FR" altLang="fr-FR" smtClean="0"/>
              <a:pPr/>
              <a:t>29/04/2015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54B564D-49A2-4FE3-9B27-95F045B17D2B}" type="slidenum">
              <a:rPr lang="fr-FR" altLang="fr-FR" smtClean="0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87303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Image 15" descr="Description : FP7-ideas-RGB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113" y="6472238"/>
            <a:ext cx="430212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2" name="Rectangle 11"/>
          <p:cNvSpPr>
            <a:spLocks noChangeArrowheads="1"/>
          </p:cNvSpPr>
          <p:nvPr/>
        </p:nvSpPr>
        <p:spPr bwMode="auto">
          <a:xfrm>
            <a:off x="-184150" y="838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29703" name="Rectangle 12"/>
          <p:cNvSpPr>
            <a:spLocks noChangeArrowheads="1"/>
          </p:cNvSpPr>
          <p:nvPr/>
        </p:nvSpPr>
        <p:spPr bwMode="auto">
          <a:xfrm>
            <a:off x="266700" y="1295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fr-FR" altLang="fr-FR" sz="1400" b="1">
                <a:solidFill>
                  <a:srgbClr val="0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	</a:t>
            </a:r>
            <a:endParaRPr lang="fr-FR" altLang="fr-FR" sz="12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29705" name="Date Placeholder 7"/>
          <p:cNvSpPr>
            <a:spLocks noGrp="1"/>
          </p:cNvSpPr>
          <p:nvPr>
            <p:ph type="dt" idx="10"/>
          </p:nvPr>
        </p:nvSpPr>
        <p:spPr>
          <a:xfrm>
            <a:off x="8404225" y="6453188"/>
            <a:ext cx="555625" cy="360362"/>
          </a:xfrm>
          <a:noFill/>
        </p:spPr>
        <p:txBody>
          <a:bodyPr/>
          <a:lstStyle>
            <a:lvl1pPr>
              <a:lnSpc>
                <a:spcPct val="97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Droid Sans Fallback" charset="0"/>
                <a:cs typeface="Droid Sans Fallback" charset="0"/>
              </a:defRPr>
            </a:lvl1pPr>
            <a:lvl2pPr>
              <a:lnSpc>
                <a:spcPct val="97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Droid Sans Fallback" charset="0"/>
                <a:cs typeface="Droid Sans Fallback" charset="0"/>
              </a:defRPr>
            </a:lvl2pPr>
            <a:lvl3pPr>
              <a:lnSpc>
                <a:spcPct val="97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Droid Sans Fallback" charset="0"/>
                <a:cs typeface="Droid Sans Fallback" charset="0"/>
              </a:defRPr>
            </a:lvl3pPr>
            <a:lvl4pPr>
              <a:lnSpc>
                <a:spcPct val="97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Droid Sans Fallback" charset="0"/>
                <a:cs typeface="Droid Sans Fallback" charset="0"/>
              </a:defRPr>
            </a:lvl4pPr>
            <a:lvl5pPr>
              <a:lnSpc>
                <a:spcPct val="97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lnSpc>
                <a:spcPct val="9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lnSpc>
                <a:spcPct val="9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lnSpc>
                <a:spcPct val="9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lnSpc>
                <a:spcPct val="9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Droid Sans Fallback" charset="0"/>
                <a:cs typeface="Droid Sans Fallback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</a:pPr>
            <a:fld id="{9AC89B94-24EA-4F2D-943C-B2131F0D0CDE}" type="datetime1">
              <a:rPr lang="fr-FR" altLang="fr-FR" sz="1100" b="1">
                <a:solidFill>
                  <a:schemeClr val="tx1"/>
                </a:solidFill>
                <a:cs typeface="DejaVu Sans" panose="020B0603030804020204" pitchFamily="34" charset="0"/>
              </a:rPr>
              <a:pPr>
                <a:lnSpc>
                  <a:spcPct val="100000"/>
                </a:lnSpc>
                <a:spcAft>
                  <a:spcPct val="0"/>
                </a:spcAft>
              </a:pPr>
              <a:t>29/04/2015</a:t>
            </a:fld>
            <a:endParaRPr lang="fr-FR" altLang="fr-FR" sz="1100" b="1">
              <a:solidFill>
                <a:schemeClr val="tx1"/>
              </a:solidFill>
              <a:cs typeface="DejaVu Sans" panose="020B0603030804020204" pitchFamily="34" charset="0"/>
            </a:endParaRPr>
          </a:p>
        </p:txBody>
      </p:sp>
      <p:sp>
        <p:nvSpPr>
          <p:cNvPr id="29704" name="Slide Number Placeholder 6"/>
          <p:cNvSpPr>
            <a:spLocks noGrp="1"/>
          </p:cNvSpPr>
          <p:nvPr>
            <p:ph type="sldNum" idx="11"/>
          </p:nvPr>
        </p:nvSpPr>
        <p:spPr>
          <a:xfrm>
            <a:off x="8518525" y="136525"/>
            <a:ext cx="409575" cy="365125"/>
          </a:xfrm>
          <a:noFill/>
        </p:spPr>
        <p:txBody>
          <a:bodyPr/>
          <a:lstStyle>
            <a:lvl1pPr>
              <a:lnSpc>
                <a:spcPct val="97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Droid Sans Fallback" charset="0"/>
                <a:cs typeface="Droid Sans Fallback" charset="0"/>
              </a:defRPr>
            </a:lvl1pPr>
            <a:lvl2pPr>
              <a:lnSpc>
                <a:spcPct val="97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Droid Sans Fallback" charset="0"/>
                <a:cs typeface="Droid Sans Fallback" charset="0"/>
              </a:defRPr>
            </a:lvl2pPr>
            <a:lvl3pPr>
              <a:lnSpc>
                <a:spcPct val="97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Droid Sans Fallback" charset="0"/>
                <a:cs typeface="Droid Sans Fallback" charset="0"/>
              </a:defRPr>
            </a:lvl3pPr>
            <a:lvl4pPr>
              <a:lnSpc>
                <a:spcPct val="97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Droid Sans Fallback" charset="0"/>
                <a:cs typeface="Droid Sans Fallback" charset="0"/>
              </a:defRPr>
            </a:lvl4pPr>
            <a:lvl5pPr>
              <a:lnSpc>
                <a:spcPct val="97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Droid Sans Fallback" charset="0"/>
                <a:cs typeface="Droid Sans Fallback" charset="0"/>
              </a:defRPr>
            </a:lvl5pPr>
            <a:lvl6pPr marL="2514600" indent="-228600" defTabSz="449263" eaLnBrk="0" fontAlgn="base" hangingPunct="0">
              <a:lnSpc>
                <a:spcPct val="9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Droid Sans Fallback" charset="0"/>
                <a:cs typeface="Droid Sans Fallback" charset="0"/>
              </a:defRPr>
            </a:lvl6pPr>
            <a:lvl7pPr marL="2971800" indent="-228600" defTabSz="449263" eaLnBrk="0" fontAlgn="base" hangingPunct="0">
              <a:lnSpc>
                <a:spcPct val="9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Droid Sans Fallback" charset="0"/>
                <a:cs typeface="Droid Sans Fallback" charset="0"/>
              </a:defRPr>
            </a:lvl7pPr>
            <a:lvl8pPr marL="3429000" indent="-228600" defTabSz="449263" eaLnBrk="0" fontAlgn="base" hangingPunct="0">
              <a:lnSpc>
                <a:spcPct val="9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Droid Sans Fallback" charset="0"/>
                <a:cs typeface="Droid Sans Fallback" charset="0"/>
              </a:defRPr>
            </a:lvl8pPr>
            <a:lvl9pPr marL="3886200" indent="-228600" defTabSz="449263" eaLnBrk="0" fontAlgn="base" hangingPunct="0">
              <a:lnSpc>
                <a:spcPct val="9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Droid Sans Fallback" charset="0"/>
                <a:cs typeface="Droid Sans Fallback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</a:pPr>
            <a:fld id="{3C9DDCEB-ADC3-4111-AA82-666860A36C79}" type="slidenum">
              <a:rPr lang="fr-FR" altLang="fr-FR" sz="1600" b="1">
                <a:solidFill>
                  <a:schemeClr val="tx1"/>
                </a:solidFill>
                <a:cs typeface="DejaVu Sans" panose="020B0603030804020204" pitchFamily="34" charset="0"/>
              </a:rPr>
              <a:pPr>
                <a:lnSpc>
                  <a:spcPct val="100000"/>
                </a:lnSpc>
                <a:spcAft>
                  <a:spcPct val="0"/>
                </a:spcAft>
              </a:pPr>
              <a:t>1</a:t>
            </a:fld>
            <a:endParaRPr lang="fr-FR" altLang="fr-FR" sz="1600" b="1">
              <a:solidFill>
                <a:schemeClr val="tx1"/>
              </a:solidFill>
              <a:cs typeface="DejaVu Sans" panose="020B0603030804020204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124075" y="-26988"/>
            <a:ext cx="6280150" cy="378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14350" indent="-514350" eaLnBrk="1">
              <a:lnSpc>
                <a:spcPct val="93000"/>
              </a:lnSpc>
              <a:buClr>
                <a:srgbClr val="000000"/>
              </a:buClr>
              <a:buSzPct val="100000"/>
              <a:buFontTx/>
              <a:buAutoNum type="romanUcPeriod"/>
              <a:defRPr/>
            </a:pPr>
            <a:r>
              <a:rPr lang="fr-FR" altLang="fr-FR" sz="2000" dirty="0" smtClean="0"/>
              <a:t>blablabla</a:t>
            </a:r>
            <a:endParaRPr lang="fr-FR" alt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84545" y="5573785"/>
                <a:ext cx="20923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𝑇𝑖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𝑇𝑖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45" y="5573785"/>
                <a:ext cx="2092304" cy="276999"/>
              </a:xfrm>
              <a:prstGeom prst="rect">
                <a:avLst/>
              </a:prstGeom>
              <a:blipFill rotWithShape="1">
                <a:blip r:embed="rId4"/>
                <a:stretch>
                  <a:fillRect l="-581" r="-872" b="-1956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48472"/>
            <a:ext cx="48768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697" y="4653136"/>
            <a:ext cx="203041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00" y="4077072"/>
            <a:ext cx="30670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1495</TotalTime>
  <Words>23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pmezeix</dc:creator>
  <cp:lastModifiedBy>NABIL</cp:lastModifiedBy>
  <cp:revision>58</cp:revision>
  <cp:lastPrinted>1601-01-01T00:00:00Z</cp:lastPrinted>
  <dcterms:created xsi:type="dcterms:W3CDTF">1601-01-01T00:00:00Z</dcterms:created>
  <dcterms:modified xsi:type="dcterms:W3CDTF">2015-04-29T09:18:10Z</dcterms:modified>
</cp:coreProperties>
</file>