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5" d="100"/>
          <a:sy n="55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8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67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08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43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61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38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02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50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40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148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18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C7224-ACF0-42B9-AFC6-5E8E12CA2544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6A911-F968-4D04-A015-02A55290D6E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99060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28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choumby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4221088"/>
            <a:ext cx="7920880" cy="1417712"/>
          </a:xfrm>
        </p:spPr>
        <p:txBody>
          <a:bodyPr/>
          <a:lstStyle/>
          <a:p>
            <a:r>
              <a:rPr lang="fr-FR" dirty="0" smtClean="0"/>
              <a:t>Utilisation d’un masque pour insérer un logo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5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Guadeloupe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8840"/>
            <a:ext cx="4830812" cy="3220541"/>
          </a:xfrm>
        </p:spPr>
      </p:pic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282091"/>
            <a:ext cx="2890664" cy="1927711"/>
          </a:xfrm>
        </p:spPr>
      </p:pic>
    </p:spTree>
    <p:extLst>
      <p:ext uri="{BB962C8B-B14F-4D97-AF65-F5344CB8AC3E}">
        <p14:creationId xmlns:p14="http://schemas.microsoft.com/office/powerpoint/2010/main" val="798821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</Words>
  <Application>Microsoft Office PowerPoint</Application>
  <PresentationFormat>Affichage à l'écran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choumby</vt:lpstr>
      <vt:lpstr>La Guadeloupe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PENTIER</dc:creator>
  <cp:lastModifiedBy>PENTIER</cp:lastModifiedBy>
  <cp:revision>2</cp:revision>
  <dcterms:created xsi:type="dcterms:W3CDTF">2014-10-12T22:25:02Z</dcterms:created>
  <dcterms:modified xsi:type="dcterms:W3CDTF">2014-10-12T22:40:52Z</dcterms:modified>
</cp:coreProperties>
</file>