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71FE-07EB-4088-81C0-33CBEC179499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68E7-ABA0-4B89-A63A-33E5DE871D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8128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71FE-07EB-4088-81C0-33CBEC179499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68E7-ABA0-4B89-A63A-33E5DE871D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961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71FE-07EB-4088-81C0-33CBEC179499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68E7-ABA0-4B89-A63A-33E5DE871D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955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71FE-07EB-4088-81C0-33CBEC179499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68E7-ABA0-4B89-A63A-33E5DE871D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1457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71FE-07EB-4088-81C0-33CBEC179499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68E7-ABA0-4B89-A63A-33E5DE871D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7592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71FE-07EB-4088-81C0-33CBEC179499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68E7-ABA0-4B89-A63A-33E5DE871D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149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71FE-07EB-4088-81C0-33CBEC179499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68E7-ABA0-4B89-A63A-33E5DE871D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4020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71FE-07EB-4088-81C0-33CBEC179499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68E7-ABA0-4B89-A63A-33E5DE871D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5130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71FE-07EB-4088-81C0-33CBEC179499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68E7-ABA0-4B89-A63A-33E5DE871D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3488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71FE-07EB-4088-81C0-33CBEC179499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68E7-ABA0-4B89-A63A-33E5DE871D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735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71FE-07EB-4088-81C0-33CBEC179499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68E7-ABA0-4B89-A63A-33E5DE871D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6964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171FE-07EB-4088-81C0-33CBEC179499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368E7-ABA0-4B89-A63A-33E5DE871D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9880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Étoile à 5 branches 3"/>
          <p:cNvSpPr/>
          <p:nvPr/>
        </p:nvSpPr>
        <p:spPr>
          <a:xfrm>
            <a:off x="3203848" y="1412776"/>
            <a:ext cx="864096" cy="72008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Émoticône 4"/>
          <p:cNvSpPr/>
          <p:nvPr/>
        </p:nvSpPr>
        <p:spPr>
          <a:xfrm>
            <a:off x="1547664" y="4509120"/>
            <a:ext cx="720080" cy="100811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Émoticône 5"/>
          <p:cNvSpPr/>
          <p:nvPr/>
        </p:nvSpPr>
        <p:spPr>
          <a:xfrm>
            <a:off x="5737820" y="5211812"/>
            <a:ext cx="720080" cy="61084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56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59259E-6 L 0.06702 -0.11296 C 0.08108 -0.13842 0.10209 -0.15208 0.12396 -0.15208 C 0.14896 -0.15208 0.16893 -0.13842 0.18299 -0.11296 L 0.25 -2.59259E-6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7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48148E-6 L 0.08733 -1.48148E-6 C 0.12639 -1.48148E-6 0.17483 -0.0912 0.17483 -0.16435 L 0.17483 -0.32801 " pathEditMode="relative" rAng="0" ptsTypes="FfFF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33" y="-16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PENTIER</dc:creator>
  <cp:lastModifiedBy>PENTIER</cp:lastModifiedBy>
  <cp:revision>1</cp:revision>
  <dcterms:created xsi:type="dcterms:W3CDTF">2014-10-08T02:54:11Z</dcterms:created>
  <dcterms:modified xsi:type="dcterms:W3CDTF">2014-10-08T03:02:45Z</dcterms:modified>
</cp:coreProperties>
</file>