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71FE-07EB-4088-81C0-33CBEC179499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68E7-ABA0-4B89-A63A-33E5DE871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12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71FE-07EB-4088-81C0-33CBEC179499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68E7-ABA0-4B89-A63A-33E5DE871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61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71FE-07EB-4088-81C0-33CBEC179499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68E7-ABA0-4B89-A63A-33E5DE871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55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71FE-07EB-4088-81C0-33CBEC179499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68E7-ABA0-4B89-A63A-33E5DE871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45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71FE-07EB-4088-81C0-33CBEC179499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68E7-ABA0-4B89-A63A-33E5DE871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59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71FE-07EB-4088-81C0-33CBEC179499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68E7-ABA0-4B89-A63A-33E5DE871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14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71FE-07EB-4088-81C0-33CBEC179499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68E7-ABA0-4B89-A63A-33E5DE871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02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71FE-07EB-4088-81C0-33CBEC179499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68E7-ABA0-4B89-A63A-33E5DE871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13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71FE-07EB-4088-81C0-33CBEC179499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68E7-ABA0-4B89-A63A-33E5DE871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48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71FE-07EB-4088-81C0-33CBEC179499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68E7-ABA0-4B89-A63A-33E5DE871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73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71FE-07EB-4088-81C0-33CBEC179499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68E7-ABA0-4B89-A63A-33E5DE871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96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171FE-07EB-4088-81C0-33CBEC179499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368E7-ABA0-4B89-A63A-33E5DE871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88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Étoile à 5 branches 3"/>
          <p:cNvSpPr/>
          <p:nvPr/>
        </p:nvSpPr>
        <p:spPr>
          <a:xfrm>
            <a:off x="3203848" y="1412776"/>
            <a:ext cx="864096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Émoticône 4"/>
          <p:cNvSpPr/>
          <p:nvPr/>
        </p:nvSpPr>
        <p:spPr>
          <a:xfrm>
            <a:off x="1547664" y="4509120"/>
            <a:ext cx="720080" cy="10081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moticône 5"/>
          <p:cNvSpPr/>
          <p:nvPr/>
        </p:nvSpPr>
        <p:spPr>
          <a:xfrm>
            <a:off x="5737820" y="5211812"/>
            <a:ext cx="720080" cy="61084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56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06702 -0.11296 C 0.08108 -0.13842 0.10209 -0.15208 0.12396 -0.15208 C 0.14896 -0.15208 0.16893 -0.13842 0.18299 -0.11296 L 0.25 -2.59259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0.08733 -1.48148E-6 C 0.12639 -1.48148E-6 0.17483 -0.0912 0.17483 -0.16435 L 0.17483 -0.32801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33" y="-1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PENTIER</dc:creator>
  <cp:lastModifiedBy>PENTIER</cp:lastModifiedBy>
  <cp:revision>1</cp:revision>
  <dcterms:created xsi:type="dcterms:W3CDTF">2014-10-08T02:54:11Z</dcterms:created>
  <dcterms:modified xsi:type="dcterms:W3CDTF">2014-10-08T03:02:45Z</dcterms:modified>
</cp:coreProperties>
</file>