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2009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-576" y="-96"/>
      </p:cViewPr>
      <p:guideLst>
        <p:guide orient="horz" pos="2268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2D1EF97-2E2B-4E26-AB47-EFA091E258E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85800"/>
            <a:ext cx="47974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F96607D8-1B10-4568-B91D-176A4EED35F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817A5-2902-428E-AD27-EF55BA36998A}" type="slidenum">
              <a:rPr lang="fr-FR"/>
              <a:pPr/>
              <a:t>1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0288" y="685800"/>
            <a:ext cx="4797425" cy="3429000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03" y="2237383"/>
            <a:ext cx="8569420" cy="1543374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1205" y="4080133"/>
            <a:ext cx="7058215" cy="184048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56C19-D732-4B00-8031-65CA969E9AD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4B700-83BB-4B28-9340-A002FD76D2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11565" y="289171"/>
            <a:ext cx="2266807" cy="614287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4477" y="289171"/>
            <a:ext cx="6593741" cy="614287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E518E-4844-4B55-B761-349C5A3288F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4A25E-21F1-47C5-B85F-8093E614C86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5605" y="4626720"/>
            <a:ext cx="8569420" cy="143110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5605" y="3051595"/>
            <a:ext cx="8569420" cy="15751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19943-EC8B-4107-8555-055A634AFFB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4477" y="1679454"/>
            <a:ext cx="4429163" cy="4752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6986" y="1679454"/>
            <a:ext cx="4431386" cy="4752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99485-4E33-46BB-AE1B-4E42B0F4A50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477" y="288037"/>
            <a:ext cx="9071674" cy="120090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477" y="1611415"/>
            <a:ext cx="4453609" cy="672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477" y="2283876"/>
            <a:ext cx="4453609" cy="4148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317" y="1611415"/>
            <a:ext cx="4455833" cy="672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317" y="2283876"/>
            <a:ext cx="4455833" cy="4148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D415E-BF87-4162-8796-FAD1F8A3927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E0009-C294-497B-8584-E53FB48588E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DA0EA-D931-4E4B-A6EA-ADDBA1D2841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476" y="286902"/>
            <a:ext cx="3315761" cy="12201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0245" y="286902"/>
            <a:ext cx="5635905" cy="61451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476" y="1507086"/>
            <a:ext cx="3315761" cy="49249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321BF-0050-45A5-86E0-422DF67842B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679" y="5040631"/>
            <a:ext cx="6049264" cy="595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679" y="642979"/>
            <a:ext cx="6049264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679" y="5635980"/>
            <a:ext cx="6049264" cy="8448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43CA3-18D0-491F-AFC3-3101DEEF573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477" y="289171"/>
            <a:ext cx="9073895" cy="119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477" y="1679454"/>
            <a:ext cx="9073895" cy="475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477" y="6557923"/>
            <a:ext cx="2351257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defTabSz="987425">
              <a:defRPr sz="15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658" y="6557923"/>
            <a:ext cx="3191309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algn="ctr" defTabSz="987425">
              <a:defRPr sz="15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893" y="6557923"/>
            <a:ext cx="2353479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algn="r" defTabSz="987425">
              <a:defRPr sz="1500"/>
            </a:lvl1pPr>
          </a:lstStyle>
          <a:p>
            <a:fld id="{7DD61552-ABBF-4259-9C48-339546B951D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9pPr>
    </p:titleStyle>
    <p:bodyStyle>
      <a:lvl1pPr marL="369888" indent="-369888" algn="l" defTabSz="987425" rtl="0" fontAlgn="base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35075" indent="-247650" algn="l" defTabSz="987425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28788" indent="-247650" algn="l" defTabSz="987425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225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13-09-09 - 16-21-53 - S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2" y="204787"/>
            <a:ext cx="8686800" cy="6791325"/>
          </a:xfrm>
          <a:prstGeom prst="rect">
            <a:avLst/>
          </a:prstGeom>
        </p:spPr>
      </p:pic>
      <p:cxnSp>
        <p:nvCxnSpPr>
          <p:cNvPr id="4" name="Connecteur droit avec flèche 3"/>
          <p:cNvCxnSpPr/>
          <p:nvPr/>
        </p:nvCxnSpPr>
        <p:spPr bwMode="auto">
          <a:xfrm rot="5400000">
            <a:off x="5611816" y="2386004"/>
            <a:ext cx="2071702" cy="17859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</Words>
  <Application>Microsoft PowerPoint</Application>
  <PresentationFormat>Personnalisé</PresentationFormat>
  <Paragraphs>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JULLIEN</dc:creator>
  <cp:lastModifiedBy>JM</cp:lastModifiedBy>
  <cp:revision>5</cp:revision>
  <dcterms:created xsi:type="dcterms:W3CDTF">2007-10-29T17:56:14Z</dcterms:created>
  <dcterms:modified xsi:type="dcterms:W3CDTF">2013-09-09T14:29:16Z</dcterms:modified>
</cp:coreProperties>
</file>