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2009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77" autoAdjust="0"/>
    <p:restoredTop sz="86376" autoAdjust="0"/>
  </p:normalViewPr>
  <p:slideViewPr>
    <p:cSldViewPr showGuides="1">
      <p:cViewPr varScale="1">
        <p:scale>
          <a:sx n="96" d="100"/>
          <a:sy n="96" d="100"/>
        </p:scale>
        <p:origin x="-576" y="-96"/>
      </p:cViewPr>
      <p:guideLst>
        <p:guide orient="horz" pos="2268"/>
        <p:guide pos="3175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MICHEL\APPLICATIONS%20DATAS\BWMETER\Graphiqu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"/>
  <c:chart>
    <c:autoTitleDeleted val="1"/>
    <c:plotArea>
      <c:layout/>
      <c:scatterChart>
        <c:scatterStyle val="lineMarker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Donnees!$B$1:$B$236</c:f>
              <c:numCache>
                <c:formatCode>hh:mm:ss</c:formatCode>
                <c:ptCount val="236"/>
                <c:pt idx="0">
                  <c:v>0.19027777777777785</c:v>
                </c:pt>
                <c:pt idx="1">
                  <c:v>0.19039351851851852</c:v>
                </c:pt>
                <c:pt idx="2">
                  <c:v>0.19050925925925924</c:v>
                </c:pt>
                <c:pt idx="3">
                  <c:v>0.19062500000000004</c:v>
                </c:pt>
                <c:pt idx="4">
                  <c:v>0.19074074074074088</c:v>
                </c:pt>
                <c:pt idx="5">
                  <c:v>0.19085648148148168</c:v>
                </c:pt>
                <c:pt idx="6">
                  <c:v>0.19097222222222232</c:v>
                </c:pt>
                <c:pt idx="7">
                  <c:v>0.19108796296296304</c:v>
                </c:pt>
                <c:pt idx="8">
                  <c:v>0.19120370370370371</c:v>
                </c:pt>
                <c:pt idx="9">
                  <c:v>0.19131944444444465</c:v>
                </c:pt>
                <c:pt idx="10">
                  <c:v>0.1914351851851854</c:v>
                </c:pt>
                <c:pt idx="11">
                  <c:v>0.19155092592592593</c:v>
                </c:pt>
                <c:pt idx="12">
                  <c:v>0.19166666666666671</c:v>
                </c:pt>
                <c:pt idx="13">
                  <c:v>0.19178240740740757</c:v>
                </c:pt>
                <c:pt idx="14">
                  <c:v>0.19189814814814829</c:v>
                </c:pt>
                <c:pt idx="15">
                  <c:v>0.19201388888888898</c:v>
                </c:pt>
                <c:pt idx="16">
                  <c:v>0.19212962962962962</c:v>
                </c:pt>
                <c:pt idx="17">
                  <c:v>0.19224537037037057</c:v>
                </c:pt>
                <c:pt idx="18">
                  <c:v>0.19236111111111126</c:v>
                </c:pt>
                <c:pt idx="19">
                  <c:v>0.19247685185185195</c:v>
                </c:pt>
                <c:pt idx="20">
                  <c:v>0.19259259259259279</c:v>
                </c:pt>
                <c:pt idx="21">
                  <c:v>0.19270833333333351</c:v>
                </c:pt>
                <c:pt idx="22">
                  <c:v>0.19282407407407409</c:v>
                </c:pt>
                <c:pt idx="23">
                  <c:v>0.19293981481481493</c:v>
                </c:pt>
                <c:pt idx="24">
                  <c:v>0.19305555555555554</c:v>
                </c:pt>
                <c:pt idx="25">
                  <c:v>0.19317129629629637</c:v>
                </c:pt>
                <c:pt idx="26">
                  <c:v>0.19328703703703726</c:v>
                </c:pt>
                <c:pt idx="27">
                  <c:v>0.19340277777777787</c:v>
                </c:pt>
                <c:pt idx="28">
                  <c:v>0.19351851851851851</c:v>
                </c:pt>
                <c:pt idx="29">
                  <c:v>0.19363425925925926</c:v>
                </c:pt>
                <c:pt idx="30">
                  <c:v>0.19375000000000009</c:v>
                </c:pt>
                <c:pt idx="31">
                  <c:v>0.19386574074074081</c:v>
                </c:pt>
                <c:pt idx="32">
                  <c:v>0.19398148148148178</c:v>
                </c:pt>
                <c:pt idx="33">
                  <c:v>0.19409722222222239</c:v>
                </c:pt>
                <c:pt idx="34">
                  <c:v>0.19421296296296314</c:v>
                </c:pt>
                <c:pt idx="35">
                  <c:v>0.1943287037037037</c:v>
                </c:pt>
                <c:pt idx="36">
                  <c:v>0.1944444444444447</c:v>
                </c:pt>
                <c:pt idx="37">
                  <c:v>0.19456018518518536</c:v>
                </c:pt>
                <c:pt idx="38">
                  <c:v>0.19467592592592595</c:v>
                </c:pt>
                <c:pt idx="39">
                  <c:v>0.19479166666666678</c:v>
                </c:pt>
                <c:pt idx="40">
                  <c:v>0.19490740740740767</c:v>
                </c:pt>
                <c:pt idx="41">
                  <c:v>0.19502314814814825</c:v>
                </c:pt>
                <c:pt idx="42">
                  <c:v>0.19513888888888897</c:v>
                </c:pt>
                <c:pt idx="43">
                  <c:v>0.19525462962962961</c:v>
                </c:pt>
                <c:pt idx="44">
                  <c:v>0.19537037037037044</c:v>
                </c:pt>
                <c:pt idx="45">
                  <c:v>0.1954861111111113</c:v>
                </c:pt>
                <c:pt idx="46">
                  <c:v>0.19560185185185194</c:v>
                </c:pt>
                <c:pt idx="47">
                  <c:v>0.19571759259259286</c:v>
                </c:pt>
                <c:pt idx="48">
                  <c:v>0.19583333333333347</c:v>
                </c:pt>
                <c:pt idx="49">
                  <c:v>0.19606481481481491</c:v>
                </c:pt>
                <c:pt idx="50">
                  <c:v>0.19618055555555555</c:v>
                </c:pt>
                <c:pt idx="51">
                  <c:v>0.19629629629629655</c:v>
                </c:pt>
                <c:pt idx="52">
                  <c:v>0.19641203703703727</c:v>
                </c:pt>
                <c:pt idx="53">
                  <c:v>0.19652777777777786</c:v>
                </c:pt>
                <c:pt idx="54">
                  <c:v>0.1966435185185185</c:v>
                </c:pt>
                <c:pt idx="55">
                  <c:v>0.19675925925925936</c:v>
                </c:pt>
                <c:pt idx="56">
                  <c:v>0.19687499999999999</c:v>
                </c:pt>
                <c:pt idx="57">
                  <c:v>0.19699074074074088</c:v>
                </c:pt>
                <c:pt idx="58">
                  <c:v>0.19710648148148172</c:v>
                </c:pt>
                <c:pt idx="59">
                  <c:v>0.19722222222222238</c:v>
                </c:pt>
                <c:pt idx="60">
                  <c:v>0.19733796296296308</c:v>
                </c:pt>
                <c:pt idx="61">
                  <c:v>0.19745370370370371</c:v>
                </c:pt>
                <c:pt idx="62">
                  <c:v>0.19756944444444469</c:v>
                </c:pt>
                <c:pt idx="63">
                  <c:v>0.19768518518518532</c:v>
                </c:pt>
                <c:pt idx="64">
                  <c:v>0.19780092592592591</c:v>
                </c:pt>
                <c:pt idx="65">
                  <c:v>0.19791666666666677</c:v>
                </c:pt>
                <c:pt idx="66">
                  <c:v>0.19803240740740763</c:v>
                </c:pt>
                <c:pt idx="67">
                  <c:v>0.19814814814814827</c:v>
                </c:pt>
                <c:pt idx="68">
                  <c:v>0.19826388888888899</c:v>
                </c:pt>
                <c:pt idx="69">
                  <c:v>0.19837962962962963</c:v>
                </c:pt>
                <c:pt idx="70">
                  <c:v>0.1984953703703706</c:v>
                </c:pt>
                <c:pt idx="71">
                  <c:v>0.19861111111111124</c:v>
                </c:pt>
                <c:pt idx="72">
                  <c:v>0.19872685185185196</c:v>
                </c:pt>
                <c:pt idx="73">
                  <c:v>0.19884259259259285</c:v>
                </c:pt>
                <c:pt idx="74">
                  <c:v>0.19895833333333354</c:v>
                </c:pt>
                <c:pt idx="75">
                  <c:v>0.19907407407407415</c:v>
                </c:pt>
                <c:pt idx="76">
                  <c:v>0.1991898148148149</c:v>
                </c:pt>
                <c:pt idx="77">
                  <c:v>0.19942129629629651</c:v>
                </c:pt>
                <c:pt idx="78">
                  <c:v>0.19953703703703726</c:v>
                </c:pt>
                <c:pt idx="79">
                  <c:v>0.19965277777777779</c:v>
                </c:pt>
                <c:pt idx="80">
                  <c:v>0.19976851851851851</c:v>
                </c:pt>
                <c:pt idx="81">
                  <c:v>0.19988425925925926</c:v>
                </c:pt>
                <c:pt idx="82">
                  <c:v>0.20000000000000004</c:v>
                </c:pt>
                <c:pt idx="83">
                  <c:v>0.20011574074074076</c:v>
                </c:pt>
                <c:pt idx="84">
                  <c:v>0.20023148148148165</c:v>
                </c:pt>
                <c:pt idx="85">
                  <c:v>0.20034722222222232</c:v>
                </c:pt>
                <c:pt idx="86">
                  <c:v>0.20046296296296304</c:v>
                </c:pt>
                <c:pt idx="87">
                  <c:v>0.20057870370370368</c:v>
                </c:pt>
                <c:pt idx="88">
                  <c:v>0.20069444444444451</c:v>
                </c:pt>
                <c:pt idx="89">
                  <c:v>0.20081018518518529</c:v>
                </c:pt>
                <c:pt idx="90">
                  <c:v>0.20092592592592592</c:v>
                </c:pt>
                <c:pt idx="91">
                  <c:v>0.2010416666666667</c:v>
                </c:pt>
                <c:pt idx="92">
                  <c:v>0.20115740740740748</c:v>
                </c:pt>
                <c:pt idx="93">
                  <c:v>0.2012731481481482</c:v>
                </c:pt>
                <c:pt idx="94">
                  <c:v>0.2013888888888889</c:v>
                </c:pt>
                <c:pt idx="95">
                  <c:v>0.20150462962962962</c:v>
                </c:pt>
                <c:pt idx="96">
                  <c:v>0.20162037037037039</c:v>
                </c:pt>
                <c:pt idx="97">
                  <c:v>0.20173611111111125</c:v>
                </c:pt>
                <c:pt idx="98">
                  <c:v>0.20185185185185184</c:v>
                </c:pt>
                <c:pt idx="99">
                  <c:v>0.20196759259259275</c:v>
                </c:pt>
                <c:pt idx="100">
                  <c:v>0.20208333333333339</c:v>
                </c:pt>
                <c:pt idx="101">
                  <c:v>0.20381944444444458</c:v>
                </c:pt>
                <c:pt idx="102">
                  <c:v>0.20393518518518533</c:v>
                </c:pt>
                <c:pt idx="103">
                  <c:v>0.20405092592592589</c:v>
                </c:pt>
                <c:pt idx="104">
                  <c:v>0.20416666666666669</c:v>
                </c:pt>
                <c:pt idx="105">
                  <c:v>0.20428240740740752</c:v>
                </c:pt>
                <c:pt idx="106">
                  <c:v>0.20439814814814825</c:v>
                </c:pt>
                <c:pt idx="107">
                  <c:v>0.20451388888888891</c:v>
                </c:pt>
                <c:pt idx="108">
                  <c:v>0.20462962962962955</c:v>
                </c:pt>
                <c:pt idx="109">
                  <c:v>0.20474537037037047</c:v>
                </c:pt>
                <c:pt idx="110">
                  <c:v>0.20486111111111122</c:v>
                </c:pt>
                <c:pt idx="111">
                  <c:v>0.20497685185185191</c:v>
                </c:pt>
                <c:pt idx="112">
                  <c:v>0.20509259259259277</c:v>
                </c:pt>
                <c:pt idx="113">
                  <c:v>0.20520833333333346</c:v>
                </c:pt>
                <c:pt idx="114">
                  <c:v>0.20532407407407408</c:v>
                </c:pt>
                <c:pt idx="115">
                  <c:v>0.20543981481481488</c:v>
                </c:pt>
                <c:pt idx="116">
                  <c:v>0.20555555555555557</c:v>
                </c:pt>
                <c:pt idx="117">
                  <c:v>0.20567129629629638</c:v>
                </c:pt>
                <c:pt idx="118">
                  <c:v>0.20578703703703721</c:v>
                </c:pt>
                <c:pt idx="119">
                  <c:v>0.20590277777777785</c:v>
                </c:pt>
                <c:pt idx="120">
                  <c:v>0.20601851851851852</c:v>
                </c:pt>
                <c:pt idx="121">
                  <c:v>0.20613425925925918</c:v>
                </c:pt>
                <c:pt idx="122">
                  <c:v>0.20625000000000004</c:v>
                </c:pt>
                <c:pt idx="123">
                  <c:v>0.20636574074074074</c:v>
                </c:pt>
                <c:pt idx="124">
                  <c:v>0.20648148148148168</c:v>
                </c:pt>
                <c:pt idx="125">
                  <c:v>0.20659722222222232</c:v>
                </c:pt>
                <c:pt idx="126">
                  <c:v>0.20671296296296304</c:v>
                </c:pt>
                <c:pt idx="127">
                  <c:v>0.20682870370370368</c:v>
                </c:pt>
                <c:pt idx="128">
                  <c:v>0.20694444444444465</c:v>
                </c:pt>
                <c:pt idx="129">
                  <c:v>0.20706018518518529</c:v>
                </c:pt>
                <c:pt idx="130">
                  <c:v>0.20717592592592587</c:v>
                </c:pt>
                <c:pt idx="131">
                  <c:v>0.20729166666666671</c:v>
                </c:pt>
                <c:pt idx="132">
                  <c:v>0.20740740740740757</c:v>
                </c:pt>
                <c:pt idx="133">
                  <c:v>0.20752314814814821</c:v>
                </c:pt>
                <c:pt idx="134">
                  <c:v>0.2076388888888889</c:v>
                </c:pt>
                <c:pt idx="135">
                  <c:v>0.20775462962962962</c:v>
                </c:pt>
                <c:pt idx="136">
                  <c:v>0.2078703703703704</c:v>
                </c:pt>
                <c:pt idx="137">
                  <c:v>0.20798611111111126</c:v>
                </c:pt>
                <c:pt idx="138">
                  <c:v>0.20810185185185184</c:v>
                </c:pt>
                <c:pt idx="139">
                  <c:v>0.20821759259259279</c:v>
                </c:pt>
                <c:pt idx="140">
                  <c:v>0.20833333333333345</c:v>
                </c:pt>
                <c:pt idx="141">
                  <c:v>0.20844907407407423</c:v>
                </c:pt>
                <c:pt idx="142">
                  <c:v>0.20856481481481481</c:v>
                </c:pt>
                <c:pt idx="143">
                  <c:v>0.20868055555555548</c:v>
                </c:pt>
                <c:pt idx="144">
                  <c:v>0.20879629629629645</c:v>
                </c:pt>
                <c:pt idx="145">
                  <c:v>0.20891203703703726</c:v>
                </c:pt>
                <c:pt idx="146">
                  <c:v>0.20902777777777778</c:v>
                </c:pt>
                <c:pt idx="147">
                  <c:v>0.20914351851851845</c:v>
                </c:pt>
                <c:pt idx="148">
                  <c:v>0.20925925925925926</c:v>
                </c:pt>
                <c:pt idx="149">
                  <c:v>0.20937500000000001</c:v>
                </c:pt>
                <c:pt idx="150">
                  <c:v>0.20949074074074081</c:v>
                </c:pt>
                <c:pt idx="151">
                  <c:v>0.2096064814814817</c:v>
                </c:pt>
                <c:pt idx="152">
                  <c:v>0.20972222222222231</c:v>
                </c:pt>
                <c:pt idx="153">
                  <c:v>0.20983796296296306</c:v>
                </c:pt>
                <c:pt idx="154">
                  <c:v>0.2099537037037037</c:v>
                </c:pt>
                <c:pt idx="155">
                  <c:v>0.21006944444444461</c:v>
                </c:pt>
                <c:pt idx="156">
                  <c:v>0.21018518518518528</c:v>
                </c:pt>
                <c:pt idx="157">
                  <c:v>0.21030092592592595</c:v>
                </c:pt>
                <c:pt idx="158">
                  <c:v>0.21041666666666678</c:v>
                </c:pt>
                <c:pt idx="159">
                  <c:v>0.21053240740740758</c:v>
                </c:pt>
                <c:pt idx="160">
                  <c:v>0.21064814814814825</c:v>
                </c:pt>
                <c:pt idx="161">
                  <c:v>0.21076388888888897</c:v>
                </c:pt>
                <c:pt idx="162">
                  <c:v>0.21087962962962953</c:v>
                </c:pt>
                <c:pt idx="163">
                  <c:v>0.21099537037037053</c:v>
                </c:pt>
                <c:pt idx="164">
                  <c:v>0.21111111111111122</c:v>
                </c:pt>
                <c:pt idx="165">
                  <c:v>0.21122685185185194</c:v>
                </c:pt>
                <c:pt idx="166">
                  <c:v>0.21134259259259275</c:v>
                </c:pt>
                <c:pt idx="167">
                  <c:v>0.21145833333333347</c:v>
                </c:pt>
                <c:pt idx="168">
                  <c:v>0.21157407407407405</c:v>
                </c:pt>
                <c:pt idx="169">
                  <c:v>0.21168981481481483</c:v>
                </c:pt>
                <c:pt idx="170">
                  <c:v>0.21180555555555555</c:v>
                </c:pt>
                <c:pt idx="171">
                  <c:v>0.21192129629629644</c:v>
                </c:pt>
                <c:pt idx="172">
                  <c:v>0.21203703703703719</c:v>
                </c:pt>
                <c:pt idx="173">
                  <c:v>0.21215277777777777</c:v>
                </c:pt>
                <c:pt idx="174">
                  <c:v>0.2122685185185185</c:v>
                </c:pt>
                <c:pt idx="175">
                  <c:v>0.21238425925925927</c:v>
                </c:pt>
                <c:pt idx="176">
                  <c:v>0.21250000000000008</c:v>
                </c:pt>
                <c:pt idx="177">
                  <c:v>0.21261574074074074</c:v>
                </c:pt>
                <c:pt idx="178">
                  <c:v>0.21273148148148172</c:v>
                </c:pt>
                <c:pt idx="179">
                  <c:v>0.21284722222222238</c:v>
                </c:pt>
                <c:pt idx="180">
                  <c:v>0.21296296296296308</c:v>
                </c:pt>
                <c:pt idx="181">
                  <c:v>0.21307870370370369</c:v>
                </c:pt>
                <c:pt idx="182">
                  <c:v>0.21319444444444452</c:v>
                </c:pt>
                <c:pt idx="183">
                  <c:v>0.21331018518518532</c:v>
                </c:pt>
                <c:pt idx="184">
                  <c:v>0.21342592592592591</c:v>
                </c:pt>
                <c:pt idx="185">
                  <c:v>0.21354166666666671</c:v>
                </c:pt>
                <c:pt idx="186">
                  <c:v>0.21365740740740752</c:v>
                </c:pt>
                <c:pt idx="187">
                  <c:v>0.21377314814814821</c:v>
                </c:pt>
                <c:pt idx="188">
                  <c:v>0.21388888888888891</c:v>
                </c:pt>
                <c:pt idx="189">
                  <c:v>0.21400462962962963</c:v>
                </c:pt>
                <c:pt idx="190">
                  <c:v>0.21412037037037041</c:v>
                </c:pt>
                <c:pt idx="191">
                  <c:v>0.21423611111111124</c:v>
                </c:pt>
                <c:pt idx="192">
                  <c:v>0.2143518518518519</c:v>
                </c:pt>
                <c:pt idx="193">
                  <c:v>0.21446759259259285</c:v>
                </c:pt>
                <c:pt idx="194">
                  <c:v>0.21458333333333346</c:v>
                </c:pt>
                <c:pt idx="195">
                  <c:v>0.21469907407407415</c:v>
                </c:pt>
                <c:pt idx="196">
                  <c:v>0.2148148148148149</c:v>
                </c:pt>
                <c:pt idx="197">
                  <c:v>0.21493055555555554</c:v>
                </c:pt>
                <c:pt idx="198">
                  <c:v>0.21504629629629651</c:v>
                </c:pt>
                <c:pt idx="199">
                  <c:v>0.21516203703703718</c:v>
                </c:pt>
                <c:pt idx="200">
                  <c:v>0.21527777777777779</c:v>
                </c:pt>
                <c:pt idx="201">
                  <c:v>0.21539351851851843</c:v>
                </c:pt>
                <c:pt idx="202">
                  <c:v>0.21550925925925926</c:v>
                </c:pt>
                <c:pt idx="203">
                  <c:v>0.21562499999999998</c:v>
                </c:pt>
                <c:pt idx="204">
                  <c:v>0.21574074074074087</c:v>
                </c:pt>
                <c:pt idx="205">
                  <c:v>0.21585648148148165</c:v>
                </c:pt>
                <c:pt idx="206">
                  <c:v>0.21597222222222232</c:v>
                </c:pt>
                <c:pt idx="207">
                  <c:v>0.21608796296296304</c:v>
                </c:pt>
                <c:pt idx="208">
                  <c:v>0.2162037037037037</c:v>
                </c:pt>
                <c:pt idx="209">
                  <c:v>0.21631944444444459</c:v>
                </c:pt>
                <c:pt idx="210">
                  <c:v>0.21643518518518537</c:v>
                </c:pt>
                <c:pt idx="211">
                  <c:v>0.21655092592592592</c:v>
                </c:pt>
                <c:pt idx="212">
                  <c:v>0.2166666666666667</c:v>
                </c:pt>
                <c:pt idx="213">
                  <c:v>0.21678240740740756</c:v>
                </c:pt>
                <c:pt idx="214">
                  <c:v>0.21701388888888898</c:v>
                </c:pt>
                <c:pt idx="215">
                  <c:v>0.21712962962962962</c:v>
                </c:pt>
                <c:pt idx="216">
                  <c:v>0.21724537037037056</c:v>
                </c:pt>
                <c:pt idx="217">
                  <c:v>0.21736111111111125</c:v>
                </c:pt>
                <c:pt idx="218">
                  <c:v>0.21747685185185195</c:v>
                </c:pt>
                <c:pt idx="219">
                  <c:v>0.21759259259259275</c:v>
                </c:pt>
                <c:pt idx="220">
                  <c:v>0.21770833333333348</c:v>
                </c:pt>
                <c:pt idx="221">
                  <c:v>0.21782407407407409</c:v>
                </c:pt>
                <c:pt idx="222">
                  <c:v>0.21793981481481489</c:v>
                </c:pt>
                <c:pt idx="223">
                  <c:v>0.21805555555555556</c:v>
                </c:pt>
                <c:pt idx="224">
                  <c:v>0.21817129629629636</c:v>
                </c:pt>
                <c:pt idx="225">
                  <c:v>0.2182870370370372</c:v>
                </c:pt>
                <c:pt idx="226">
                  <c:v>0.21840277777777783</c:v>
                </c:pt>
                <c:pt idx="227">
                  <c:v>0.21851851851851853</c:v>
                </c:pt>
                <c:pt idx="228">
                  <c:v>0.21863425925925925</c:v>
                </c:pt>
                <c:pt idx="229">
                  <c:v>0.21875000000000008</c:v>
                </c:pt>
                <c:pt idx="230">
                  <c:v>0.21886574074074083</c:v>
                </c:pt>
                <c:pt idx="231">
                  <c:v>0.21898148148148172</c:v>
                </c:pt>
                <c:pt idx="232">
                  <c:v>0.21909722222222242</c:v>
                </c:pt>
                <c:pt idx="233">
                  <c:v>0.21921296296296314</c:v>
                </c:pt>
                <c:pt idx="234">
                  <c:v>0.21932870370370372</c:v>
                </c:pt>
                <c:pt idx="235">
                  <c:v>0.21944444444444466</c:v>
                </c:pt>
              </c:numCache>
            </c:numRef>
          </c:xVal>
          <c:yVal>
            <c:numRef>
              <c:f>Donnees!$C$1:$C$236</c:f>
              <c:numCache>
                <c:formatCode>General</c:formatCode>
                <c:ptCount val="236"/>
                <c:pt idx="0">
                  <c:v>18126</c:v>
                </c:pt>
                <c:pt idx="1">
                  <c:v>18126</c:v>
                </c:pt>
                <c:pt idx="2">
                  <c:v>18126</c:v>
                </c:pt>
                <c:pt idx="3">
                  <c:v>18126</c:v>
                </c:pt>
                <c:pt idx="4">
                  <c:v>18165</c:v>
                </c:pt>
                <c:pt idx="5">
                  <c:v>19051</c:v>
                </c:pt>
                <c:pt idx="6">
                  <c:v>19011</c:v>
                </c:pt>
                <c:pt idx="7">
                  <c:v>18126</c:v>
                </c:pt>
                <c:pt idx="8">
                  <c:v>18126</c:v>
                </c:pt>
                <c:pt idx="9">
                  <c:v>18126</c:v>
                </c:pt>
                <c:pt idx="10">
                  <c:v>16313</c:v>
                </c:pt>
                <c:pt idx="11">
                  <c:v>18126</c:v>
                </c:pt>
                <c:pt idx="12">
                  <c:v>19051</c:v>
                </c:pt>
                <c:pt idx="13">
                  <c:v>18126</c:v>
                </c:pt>
                <c:pt idx="14">
                  <c:v>18165</c:v>
                </c:pt>
                <c:pt idx="15">
                  <c:v>18126</c:v>
                </c:pt>
                <c:pt idx="16">
                  <c:v>18126</c:v>
                </c:pt>
                <c:pt idx="17">
                  <c:v>18126</c:v>
                </c:pt>
                <c:pt idx="18">
                  <c:v>1479</c:v>
                </c:pt>
                <c:pt idx="19">
                  <c:v>0</c:v>
                </c:pt>
                <c:pt idx="20">
                  <c:v>61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9991</c:v>
                </c:pt>
                <c:pt idx="25">
                  <c:v>19051</c:v>
                </c:pt>
                <c:pt idx="26">
                  <c:v>19011</c:v>
                </c:pt>
                <c:pt idx="27">
                  <c:v>18126</c:v>
                </c:pt>
                <c:pt idx="28">
                  <c:v>18126</c:v>
                </c:pt>
                <c:pt idx="29">
                  <c:v>18546</c:v>
                </c:pt>
                <c:pt idx="30">
                  <c:v>18126</c:v>
                </c:pt>
                <c:pt idx="31">
                  <c:v>19334</c:v>
                </c:pt>
                <c:pt idx="32">
                  <c:v>19051</c:v>
                </c:pt>
                <c:pt idx="33">
                  <c:v>18126</c:v>
                </c:pt>
                <c:pt idx="34">
                  <c:v>18126</c:v>
                </c:pt>
                <c:pt idx="35">
                  <c:v>18126</c:v>
                </c:pt>
                <c:pt idx="36">
                  <c:v>18126</c:v>
                </c:pt>
                <c:pt idx="37">
                  <c:v>18126</c:v>
                </c:pt>
                <c:pt idx="38">
                  <c:v>17221</c:v>
                </c:pt>
                <c:pt idx="39">
                  <c:v>19051</c:v>
                </c:pt>
                <c:pt idx="40">
                  <c:v>19051</c:v>
                </c:pt>
                <c:pt idx="41">
                  <c:v>18126</c:v>
                </c:pt>
                <c:pt idx="42">
                  <c:v>18126</c:v>
                </c:pt>
                <c:pt idx="43">
                  <c:v>18126</c:v>
                </c:pt>
                <c:pt idx="44">
                  <c:v>19938</c:v>
                </c:pt>
                <c:pt idx="45">
                  <c:v>19063</c:v>
                </c:pt>
                <c:pt idx="46">
                  <c:v>19051</c:v>
                </c:pt>
                <c:pt idx="47">
                  <c:v>18126</c:v>
                </c:pt>
                <c:pt idx="48">
                  <c:v>18126</c:v>
                </c:pt>
                <c:pt idx="49">
                  <c:v>18126</c:v>
                </c:pt>
                <c:pt idx="50">
                  <c:v>18126</c:v>
                </c:pt>
                <c:pt idx="51">
                  <c:v>19129</c:v>
                </c:pt>
                <c:pt idx="52">
                  <c:v>19051</c:v>
                </c:pt>
                <c:pt idx="53">
                  <c:v>17238</c:v>
                </c:pt>
                <c:pt idx="54">
                  <c:v>18126</c:v>
                </c:pt>
                <c:pt idx="55">
                  <c:v>18126</c:v>
                </c:pt>
                <c:pt idx="56">
                  <c:v>18126</c:v>
                </c:pt>
                <c:pt idx="57">
                  <c:v>19011</c:v>
                </c:pt>
                <c:pt idx="58">
                  <c:v>18126</c:v>
                </c:pt>
                <c:pt idx="59">
                  <c:v>1479</c:v>
                </c:pt>
                <c:pt idx="60">
                  <c:v>0</c:v>
                </c:pt>
                <c:pt idx="61">
                  <c:v>61</c:v>
                </c:pt>
                <c:pt idx="62">
                  <c:v>51</c:v>
                </c:pt>
                <c:pt idx="63">
                  <c:v>47</c:v>
                </c:pt>
                <c:pt idx="64">
                  <c:v>61</c:v>
                </c:pt>
                <c:pt idx="65">
                  <c:v>19051</c:v>
                </c:pt>
                <c:pt idx="66">
                  <c:v>19011</c:v>
                </c:pt>
                <c:pt idx="67">
                  <c:v>18126</c:v>
                </c:pt>
                <c:pt idx="68">
                  <c:v>18126</c:v>
                </c:pt>
                <c:pt idx="69">
                  <c:v>18126</c:v>
                </c:pt>
                <c:pt idx="70">
                  <c:v>18126</c:v>
                </c:pt>
                <c:pt idx="71">
                  <c:v>18126</c:v>
                </c:pt>
                <c:pt idx="72">
                  <c:v>19051</c:v>
                </c:pt>
                <c:pt idx="73">
                  <c:v>19011</c:v>
                </c:pt>
                <c:pt idx="74">
                  <c:v>18126</c:v>
                </c:pt>
                <c:pt idx="75">
                  <c:v>18126</c:v>
                </c:pt>
                <c:pt idx="76">
                  <c:v>18126</c:v>
                </c:pt>
                <c:pt idx="77">
                  <c:v>18126</c:v>
                </c:pt>
                <c:pt idx="78">
                  <c:v>19051</c:v>
                </c:pt>
                <c:pt idx="79">
                  <c:v>5917</c:v>
                </c:pt>
                <c:pt idx="80">
                  <c:v>0</c:v>
                </c:pt>
                <c:pt idx="81">
                  <c:v>0</c:v>
                </c:pt>
                <c:pt idx="82">
                  <c:v>61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19051</c:v>
                </c:pt>
                <c:pt idx="89">
                  <c:v>19011</c:v>
                </c:pt>
                <c:pt idx="90">
                  <c:v>18126</c:v>
                </c:pt>
                <c:pt idx="91">
                  <c:v>18126</c:v>
                </c:pt>
                <c:pt idx="92">
                  <c:v>18126</c:v>
                </c:pt>
                <c:pt idx="93">
                  <c:v>18126</c:v>
                </c:pt>
                <c:pt idx="94">
                  <c:v>18126</c:v>
                </c:pt>
                <c:pt idx="95">
                  <c:v>19051</c:v>
                </c:pt>
                <c:pt idx="96">
                  <c:v>18126</c:v>
                </c:pt>
                <c:pt idx="97">
                  <c:v>18165</c:v>
                </c:pt>
                <c:pt idx="98">
                  <c:v>18126</c:v>
                </c:pt>
                <c:pt idx="99">
                  <c:v>18126</c:v>
                </c:pt>
                <c:pt idx="100">
                  <c:v>18126</c:v>
                </c:pt>
                <c:pt idx="101">
                  <c:v>19051</c:v>
                </c:pt>
                <c:pt idx="102">
                  <c:v>29508</c:v>
                </c:pt>
                <c:pt idx="103">
                  <c:v>36252</c:v>
                </c:pt>
                <c:pt idx="104">
                  <c:v>33007</c:v>
                </c:pt>
                <c:pt idx="105">
                  <c:v>36252</c:v>
                </c:pt>
                <c:pt idx="106">
                  <c:v>38065</c:v>
                </c:pt>
                <c:pt idx="107">
                  <c:v>30120</c:v>
                </c:pt>
                <c:pt idx="108">
                  <c:v>33932</c:v>
                </c:pt>
                <c:pt idx="109">
                  <c:v>19011</c:v>
                </c:pt>
                <c:pt idx="110">
                  <c:v>60599</c:v>
                </c:pt>
                <c:pt idx="111">
                  <c:v>36252</c:v>
                </c:pt>
                <c:pt idx="112">
                  <c:v>36252</c:v>
                </c:pt>
                <c:pt idx="113">
                  <c:v>36593</c:v>
                </c:pt>
                <c:pt idx="114">
                  <c:v>34439</c:v>
                </c:pt>
                <c:pt idx="115">
                  <c:v>68404</c:v>
                </c:pt>
                <c:pt idx="116">
                  <c:v>37177</c:v>
                </c:pt>
                <c:pt idx="117">
                  <c:v>37138</c:v>
                </c:pt>
                <c:pt idx="118">
                  <c:v>36252</c:v>
                </c:pt>
                <c:pt idx="119">
                  <c:v>19938</c:v>
                </c:pt>
                <c:pt idx="120">
                  <c:v>19051</c:v>
                </c:pt>
                <c:pt idx="121">
                  <c:v>36252</c:v>
                </c:pt>
                <c:pt idx="122">
                  <c:v>90152</c:v>
                </c:pt>
                <c:pt idx="123">
                  <c:v>19051</c:v>
                </c:pt>
                <c:pt idx="124">
                  <c:v>18467</c:v>
                </c:pt>
                <c:pt idx="125">
                  <c:v>18126</c:v>
                </c:pt>
                <c:pt idx="126">
                  <c:v>18126</c:v>
                </c:pt>
                <c:pt idx="127">
                  <c:v>19011</c:v>
                </c:pt>
                <c:pt idx="128">
                  <c:v>18126</c:v>
                </c:pt>
                <c:pt idx="129">
                  <c:v>1850</c:v>
                </c:pt>
                <c:pt idx="130">
                  <c:v>6583</c:v>
                </c:pt>
                <c:pt idx="131">
                  <c:v>885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925</c:v>
                </c:pt>
                <c:pt idx="137">
                  <c:v>18126</c:v>
                </c:pt>
                <c:pt idx="138">
                  <c:v>18126</c:v>
                </c:pt>
                <c:pt idx="139">
                  <c:v>18126</c:v>
                </c:pt>
                <c:pt idx="140">
                  <c:v>18126</c:v>
                </c:pt>
                <c:pt idx="141">
                  <c:v>18165</c:v>
                </c:pt>
                <c:pt idx="142">
                  <c:v>18126</c:v>
                </c:pt>
                <c:pt idx="143">
                  <c:v>19051</c:v>
                </c:pt>
                <c:pt idx="144">
                  <c:v>19051</c:v>
                </c:pt>
                <c:pt idx="145">
                  <c:v>18126</c:v>
                </c:pt>
                <c:pt idx="146">
                  <c:v>2364</c:v>
                </c:pt>
                <c:pt idx="147">
                  <c:v>0</c:v>
                </c:pt>
                <c:pt idx="148">
                  <c:v>61</c:v>
                </c:pt>
                <c:pt idx="149">
                  <c:v>0</c:v>
                </c:pt>
                <c:pt idx="150">
                  <c:v>39</c:v>
                </c:pt>
                <c:pt idx="151">
                  <c:v>0</c:v>
                </c:pt>
                <c:pt idx="152">
                  <c:v>10357</c:v>
                </c:pt>
                <c:pt idx="153">
                  <c:v>19059</c:v>
                </c:pt>
                <c:pt idx="154">
                  <c:v>18126</c:v>
                </c:pt>
                <c:pt idx="155">
                  <c:v>18126</c:v>
                </c:pt>
                <c:pt idx="156">
                  <c:v>18126</c:v>
                </c:pt>
                <c:pt idx="157">
                  <c:v>18126</c:v>
                </c:pt>
                <c:pt idx="158">
                  <c:v>18126</c:v>
                </c:pt>
                <c:pt idx="159">
                  <c:v>19098</c:v>
                </c:pt>
                <c:pt idx="160">
                  <c:v>18126</c:v>
                </c:pt>
                <c:pt idx="161">
                  <c:v>18165</c:v>
                </c:pt>
                <c:pt idx="162">
                  <c:v>18126</c:v>
                </c:pt>
                <c:pt idx="163">
                  <c:v>18126</c:v>
                </c:pt>
                <c:pt idx="164">
                  <c:v>19938</c:v>
                </c:pt>
                <c:pt idx="165">
                  <c:v>18126</c:v>
                </c:pt>
                <c:pt idx="166">
                  <c:v>19098</c:v>
                </c:pt>
                <c:pt idx="167">
                  <c:v>18126</c:v>
                </c:pt>
                <c:pt idx="168">
                  <c:v>18126</c:v>
                </c:pt>
                <c:pt idx="169">
                  <c:v>18126</c:v>
                </c:pt>
                <c:pt idx="170">
                  <c:v>18126</c:v>
                </c:pt>
                <c:pt idx="171">
                  <c:v>19059</c:v>
                </c:pt>
                <c:pt idx="172">
                  <c:v>18126</c:v>
                </c:pt>
                <c:pt idx="173">
                  <c:v>19098</c:v>
                </c:pt>
                <c:pt idx="174">
                  <c:v>19114</c:v>
                </c:pt>
                <c:pt idx="175">
                  <c:v>18126</c:v>
                </c:pt>
                <c:pt idx="176">
                  <c:v>19098</c:v>
                </c:pt>
                <c:pt idx="177">
                  <c:v>18126</c:v>
                </c:pt>
                <c:pt idx="178">
                  <c:v>18126</c:v>
                </c:pt>
                <c:pt idx="179">
                  <c:v>18126</c:v>
                </c:pt>
                <c:pt idx="180">
                  <c:v>1437</c:v>
                </c:pt>
                <c:pt idx="181">
                  <c:v>19098</c:v>
                </c:pt>
                <c:pt idx="182">
                  <c:v>18165</c:v>
                </c:pt>
                <c:pt idx="183">
                  <c:v>18126</c:v>
                </c:pt>
                <c:pt idx="184">
                  <c:v>0</c:v>
                </c:pt>
                <c:pt idx="185">
                  <c:v>0</c:v>
                </c:pt>
                <c:pt idx="186">
                  <c:v>61</c:v>
                </c:pt>
                <c:pt idx="187">
                  <c:v>0</c:v>
                </c:pt>
                <c:pt idx="188">
                  <c:v>61</c:v>
                </c:pt>
                <c:pt idx="189">
                  <c:v>0</c:v>
                </c:pt>
                <c:pt idx="190">
                  <c:v>8642</c:v>
                </c:pt>
                <c:pt idx="191">
                  <c:v>18625</c:v>
                </c:pt>
                <c:pt idx="192">
                  <c:v>18126</c:v>
                </c:pt>
                <c:pt idx="193">
                  <c:v>38104</c:v>
                </c:pt>
                <c:pt idx="194">
                  <c:v>36291</c:v>
                </c:pt>
                <c:pt idx="195">
                  <c:v>18126</c:v>
                </c:pt>
                <c:pt idx="196">
                  <c:v>18126</c:v>
                </c:pt>
                <c:pt idx="197">
                  <c:v>18165</c:v>
                </c:pt>
                <c:pt idx="198">
                  <c:v>19114</c:v>
                </c:pt>
                <c:pt idx="199">
                  <c:v>18165</c:v>
                </c:pt>
                <c:pt idx="200">
                  <c:v>18126</c:v>
                </c:pt>
                <c:pt idx="201">
                  <c:v>18126</c:v>
                </c:pt>
                <c:pt idx="202">
                  <c:v>18126</c:v>
                </c:pt>
                <c:pt idx="203">
                  <c:v>18126</c:v>
                </c:pt>
                <c:pt idx="204">
                  <c:v>18244</c:v>
                </c:pt>
                <c:pt idx="205">
                  <c:v>19098</c:v>
                </c:pt>
                <c:pt idx="206">
                  <c:v>19059</c:v>
                </c:pt>
                <c:pt idx="207">
                  <c:v>18165</c:v>
                </c:pt>
                <c:pt idx="208">
                  <c:v>932</c:v>
                </c:pt>
                <c:pt idx="209">
                  <c:v>0</c:v>
                </c:pt>
                <c:pt idx="210">
                  <c:v>61</c:v>
                </c:pt>
                <c:pt idx="211">
                  <c:v>0</c:v>
                </c:pt>
                <c:pt idx="212">
                  <c:v>0</c:v>
                </c:pt>
                <c:pt idx="213">
                  <c:v>18539</c:v>
                </c:pt>
                <c:pt idx="214">
                  <c:v>18126</c:v>
                </c:pt>
                <c:pt idx="215">
                  <c:v>18165</c:v>
                </c:pt>
                <c:pt idx="216">
                  <c:v>18126</c:v>
                </c:pt>
                <c:pt idx="217">
                  <c:v>18126</c:v>
                </c:pt>
                <c:pt idx="218">
                  <c:v>18126</c:v>
                </c:pt>
                <c:pt idx="219">
                  <c:v>18863</c:v>
                </c:pt>
                <c:pt idx="220">
                  <c:v>19114</c:v>
                </c:pt>
                <c:pt idx="221">
                  <c:v>19059</c:v>
                </c:pt>
                <c:pt idx="222">
                  <c:v>18126</c:v>
                </c:pt>
                <c:pt idx="223">
                  <c:v>18126</c:v>
                </c:pt>
                <c:pt idx="224">
                  <c:v>18126</c:v>
                </c:pt>
                <c:pt idx="225">
                  <c:v>18126</c:v>
                </c:pt>
                <c:pt idx="226">
                  <c:v>18126</c:v>
                </c:pt>
                <c:pt idx="227">
                  <c:v>19098</c:v>
                </c:pt>
                <c:pt idx="228">
                  <c:v>18126</c:v>
                </c:pt>
                <c:pt idx="229">
                  <c:v>18205</c:v>
                </c:pt>
                <c:pt idx="230">
                  <c:v>18126</c:v>
                </c:pt>
                <c:pt idx="231">
                  <c:v>18126</c:v>
                </c:pt>
                <c:pt idx="232">
                  <c:v>18126</c:v>
                </c:pt>
                <c:pt idx="233">
                  <c:v>18126</c:v>
                </c:pt>
                <c:pt idx="234">
                  <c:v>19114</c:v>
                </c:pt>
                <c:pt idx="235">
                  <c:v>19098</c:v>
                </c:pt>
              </c:numCache>
            </c:numRef>
          </c:yVal>
        </c:ser>
        <c:axId val="66581632"/>
        <c:axId val="66583552"/>
      </c:scatterChart>
      <c:valAx>
        <c:axId val="66581632"/>
        <c:scaling>
          <c:orientation val="minMax"/>
          <c:min val="0.18993000000000046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Heure</a:t>
                </a:r>
              </a:p>
            </c:rich>
          </c:tx>
          <c:layout/>
        </c:title>
        <c:numFmt formatCode="hh:mm:ss" sourceLinked="0"/>
        <c:tickLblPos val="nextTo"/>
        <c:crossAx val="66583552"/>
        <c:crosses val="autoZero"/>
        <c:crossBetween val="midCat"/>
      </c:valAx>
      <c:valAx>
        <c:axId val="66583552"/>
        <c:scaling>
          <c:orientation val="minMax"/>
          <c:max val="30000"/>
        </c:scaling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r-FR"/>
                  <a:t>Débit</a:t>
                </a:r>
              </a:p>
              <a:p>
                <a:pPr>
                  <a:defRPr/>
                </a:pPr>
                <a:r>
                  <a:rPr lang="fr-FR"/>
                  <a:t> </a:t>
                </a:r>
                <a:r>
                  <a:rPr lang="fr-FR" baseline="0"/>
                  <a:t>(octets/s)</a:t>
                </a:r>
                <a:endParaRPr lang="fr-FR"/>
              </a:p>
            </c:rich>
          </c:tx>
          <c:layout/>
        </c:title>
        <c:numFmt formatCode="#,##0" sourceLinked="0"/>
        <c:tickLblPos val="nextTo"/>
        <c:crossAx val="66581632"/>
        <c:crosses val="autoZero"/>
        <c:crossBetween val="midCat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D1EF97-2E2B-4E26-AB47-EFA091E258E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85800"/>
            <a:ext cx="4797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96607D8-1B10-4568-B91D-176A4EED35F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817A5-2902-428E-AD27-EF55BA36998A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0288" y="685800"/>
            <a:ext cx="4797425" cy="34290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03" y="2237383"/>
            <a:ext cx="8569420" cy="154337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1205" y="4080133"/>
            <a:ext cx="7058215" cy="184048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56C19-D732-4B00-8031-65CA969E9A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B700-83BB-4B28-9340-A002FD76D2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11565" y="289171"/>
            <a:ext cx="2266807" cy="61428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477" y="289171"/>
            <a:ext cx="6593741" cy="61428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518E-4844-4B55-B761-349C5A3288F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4A25E-21F1-47C5-B85F-8093E614C8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605" y="4626720"/>
            <a:ext cx="8569420" cy="14311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5605" y="3051595"/>
            <a:ext cx="8569420" cy="15751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9943-EC8B-4107-8555-055A634AFFB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477" y="1679454"/>
            <a:ext cx="4429163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6986" y="1679454"/>
            <a:ext cx="4431386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99485-4E33-46BB-AE1B-4E42B0F4A5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7" y="288037"/>
            <a:ext cx="9071674" cy="120090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477" y="1611415"/>
            <a:ext cx="4453609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477" y="2283876"/>
            <a:ext cx="4453609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317" y="1611415"/>
            <a:ext cx="4455833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317" y="2283876"/>
            <a:ext cx="4455833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D415E-BF87-4162-8796-FAD1F8A392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0009-C294-497B-8584-E53FB48588E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DA0EA-D931-4E4B-A6EA-ADDBA1D284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6" y="286902"/>
            <a:ext cx="3315761" cy="12201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0245" y="286902"/>
            <a:ext cx="5635905" cy="61451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476" y="1507086"/>
            <a:ext cx="3315761" cy="4924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21BF-0050-45A5-86E0-422DF67842B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679" y="5040631"/>
            <a:ext cx="6049264" cy="595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679" y="642979"/>
            <a:ext cx="6049264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679" y="5635980"/>
            <a:ext cx="6049264" cy="844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43CA3-18D0-491F-AFC3-3101DEEF57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477" y="289171"/>
            <a:ext cx="9073895" cy="119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477" y="1679454"/>
            <a:ext cx="9073895" cy="475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477" y="6557923"/>
            <a:ext cx="2351257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defTabSz="987425">
              <a:defRPr sz="15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658" y="6557923"/>
            <a:ext cx="319130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ctr" defTabSz="987425">
              <a:defRPr sz="15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893" y="6557923"/>
            <a:ext cx="235347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r" defTabSz="987425">
              <a:defRPr sz="1500"/>
            </a:lvl1pPr>
          </a:lstStyle>
          <a:p>
            <a:fld id="{7DD61552-ABBF-4259-9C48-339546B951D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69888" indent="-369888" algn="l" defTabSz="987425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35075" indent="-247650" algn="l" defTabSz="987425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28788" indent="-247650" algn="l" defTabSz="987425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225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146810" y="885806"/>
          <a:ext cx="978700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575314" y="6100780"/>
            <a:ext cx="92999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</a:rPr>
              <a:t>Coupures</a:t>
            </a:r>
            <a:endParaRPr lang="fr-FR" sz="1400" b="1" dirty="0">
              <a:latin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31160" y="99988"/>
            <a:ext cx="62183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latin typeface="Times New Roman" pitchFamily="18" charset="0"/>
              </a:rPr>
              <a:t>Envoi d’un gros fichier vers "</a:t>
            </a:r>
            <a:r>
              <a:rPr lang="fr-FR" sz="1400" b="1" dirty="0" smtClean="0">
                <a:latin typeface="Times New Roman" pitchFamily="18" charset="0"/>
              </a:rPr>
              <a:t>DropBox</a:t>
            </a:r>
            <a:r>
              <a:rPr lang="fr-FR" sz="1400" b="1" dirty="0" smtClean="0">
                <a:latin typeface="Times New Roman" pitchFamily="18" charset="0"/>
              </a:rPr>
              <a:t>"</a:t>
            </a:r>
          </a:p>
          <a:p>
            <a:pPr algn="ctr"/>
            <a:r>
              <a:rPr lang="fr-FR" sz="1400" b="1" dirty="0" smtClean="0">
                <a:latin typeface="Times New Roman" pitchFamily="18" charset="0"/>
              </a:rPr>
              <a:t>Débit "DropBox" limité volontairement à 18 ko/s</a:t>
            </a:r>
          </a:p>
          <a:p>
            <a:pPr algn="ctr"/>
            <a:r>
              <a:rPr lang="fr-FR" sz="1400" b="1" dirty="0" smtClean="0">
                <a:latin typeface="Times New Roman" pitchFamily="18" charset="0"/>
              </a:rPr>
              <a:t>Graphique réalisé dans "Excel" à partir des données fournies par "</a:t>
            </a:r>
            <a:r>
              <a:rPr lang="fr-FR" sz="1400" b="1" dirty="0" err="1" smtClean="0">
                <a:latin typeface="Times New Roman" pitchFamily="18" charset="0"/>
              </a:rPr>
              <a:t>BWMeter</a:t>
            </a:r>
            <a:r>
              <a:rPr lang="fr-FR" sz="1400" b="1" dirty="0" smtClean="0">
                <a:latin typeface="Times New Roman" pitchFamily="18" charset="0"/>
              </a:rPr>
              <a:t>"</a:t>
            </a:r>
            <a:endParaRPr lang="fr-FR" sz="1400" b="1" dirty="0">
              <a:latin typeface="Times New Roman" pitchFamily="18" charset="0"/>
            </a:endParaRPr>
          </a:p>
        </p:txBody>
      </p:sp>
      <p:cxnSp>
        <p:nvCxnSpPr>
          <p:cNvPr id="7" name="Connecteur droit avec flèche 6"/>
          <p:cNvCxnSpPr>
            <a:stCxn id="4" idx="0"/>
          </p:cNvCxnSpPr>
          <p:nvPr/>
        </p:nvCxnSpPr>
        <p:spPr bwMode="auto">
          <a:xfrm rot="16200000" flipV="1">
            <a:off x="2682859" y="3743325"/>
            <a:ext cx="1571636" cy="31432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Connecteur droit avec flèche 8"/>
          <p:cNvCxnSpPr>
            <a:stCxn id="4" idx="0"/>
          </p:cNvCxnSpPr>
          <p:nvPr/>
        </p:nvCxnSpPr>
        <p:spPr bwMode="auto">
          <a:xfrm rot="16200000" flipV="1">
            <a:off x="3290082" y="4350548"/>
            <a:ext cx="1571636" cy="1928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cteur droit avec flèche 10"/>
          <p:cNvCxnSpPr>
            <a:stCxn id="4" idx="0"/>
          </p:cNvCxnSpPr>
          <p:nvPr/>
        </p:nvCxnSpPr>
        <p:spPr bwMode="auto">
          <a:xfrm rot="5400000" flipH="1" flipV="1">
            <a:off x="4433089" y="5136368"/>
            <a:ext cx="1571636" cy="3571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Connecteur droit avec flèche 12"/>
          <p:cNvCxnSpPr>
            <a:stCxn id="4" idx="0"/>
          </p:cNvCxnSpPr>
          <p:nvPr/>
        </p:nvCxnSpPr>
        <p:spPr bwMode="auto">
          <a:xfrm rot="5400000" flipH="1" flipV="1">
            <a:off x="4647403" y="4922054"/>
            <a:ext cx="1571636" cy="7858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Connecteur droit avec flèche 14"/>
          <p:cNvCxnSpPr>
            <a:stCxn id="4" idx="0"/>
          </p:cNvCxnSpPr>
          <p:nvPr/>
        </p:nvCxnSpPr>
        <p:spPr bwMode="auto">
          <a:xfrm rot="5400000" flipH="1" flipV="1">
            <a:off x="5147469" y="4421988"/>
            <a:ext cx="1571636" cy="17859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Connecteur droit avec flèche 16"/>
          <p:cNvCxnSpPr>
            <a:stCxn id="4" idx="0"/>
          </p:cNvCxnSpPr>
          <p:nvPr/>
        </p:nvCxnSpPr>
        <p:spPr bwMode="auto">
          <a:xfrm rot="5400000" flipH="1" flipV="1">
            <a:off x="5468940" y="4100517"/>
            <a:ext cx="1571636" cy="24288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Connecteur droit avec flèche 18"/>
          <p:cNvCxnSpPr>
            <a:stCxn id="4" idx="0"/>
          </p:cNvCxnSpPr>
          <p:nvPr/>
        </p:nvCxnSpPr>
        <p:spPr bwMode="auto">
          <a:xfrm rot="16200000" flipV="1">
            <a:off x="3611553" y="4672019"/>
            <a:ext cx="1571636" cy="12858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40</Words>
  <Application>Microsoft PowerPoint</Application>
  <PresentationFormat>Personnalisé</PresentationFormat>
  <Paragraphs>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JULLIEN</dc:creator>
  <cp:lastModifiedBy>JM</cp:lastModifiedBy>
  <cp:revision>9</cp:revision>
  <dcterms:created xsi:type="dcterms:W3CDTF">2007-10-29T17:56:14Z</dcterms:created>
  <dcterms:modified xsi:type="dcterms:W3CDTF">2013-09-09T13:58:33Z</dcterms:modified>
</cp:coreProperties>
</file>