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2009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432" y="-96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2D1EF97-2E2B-4E26-AB47-EFA091E258E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85800"/>
            <a:ext cx="47974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F96607D8-1B10-4568-B91D-176A4EED35F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817A5-2902-428E-AD27-EF55BA36998A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85800"/>
            <a:ext cx="4797425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03" y="2237383"/>
            <a:ext cx="8569420" cy="154337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1205" y="4080133"/>
            <a:ext cx="7058215" cy="18404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56C19-D732-4B00-8031-65CA969E9A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4B700-83BB-4B28-9340-A002FD76D2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11565" y="289171"/>
            <a:ext cx="2266807" cy="61428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477" y="289171"/>
            <a:ext cx="6593741" cy="61428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518E-4844-4B55-B761-349C5A3288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A25E-21F1-47C5-B85F-8093E614C86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5605" y="4626720"/>
            <a:ext cx="8569420" cy="143110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5605" y="3051595"/>
            <a:ext cx="8569420" cy="15751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9943-EC8B-4107-8555-055A634AFFB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477" y="1679454"/>
            <a:ext cx="4429163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6986" y="1679454"/>
            <a:ext cx="4431386" cy="4752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99485-4E33-46BB-AE1B-4E42B0F4A5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7" y="288037"/>
            <a:ext cx="9071674" cy="120090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477" y="1611415"/>
            <a:ext cx="4453609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477" y="2283876"/>
            <a:ext cx="4453609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317" y="1611415"/>
            <a:ext cx="4455833" cy="672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317" y="2283876"/>
            <a:ext cx="4455833" cy="41481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D415E-BF87-4162-8796-FAD1F8A3927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0009-C294-497B-8584-E53FB48588E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A0EA-D931-4E4B-A6EA-ADDBA1D284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476" y="286902"/>
            <a:ext cx="3315761" cy="12201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0245" y="286902"/>
            <a:ext cx="5635905" cy="61451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476" y="1507086"/>
            <a:ext cx="3315761" cy="4924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21BF-0050-45A5-86E0-422DF67842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679" y="5040631"/>
            <a:ext cx="6049264" cy="595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679" y="642979"/>
            <a:ext cx="6049264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679" y="5635980"/>
            <a:ext cx="6049264" cy="844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43CA3-18D0-491F-AFC3-3101DEEF57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477" y="289171"/>
            <a:ext cx="9073895" cy="119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477" y="1679454"/>
            <a:ext cx="9073895" cy="475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477" y="6557923"/>
            <a:ext cx="2351257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defTabSz="987425">
              <a:defRPr sz="15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658" y="6557923"/>
            <a:ext cx="319130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ctr" defTabSz="987425">
              <a:defRPr sz="15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893" y="6557923"/>
            <a:ext cx="2353479" cy="50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>
            <a:lvl1pPr algn="r" defTabSz="987425">
              <a:defRPr sz="1500"/>
            </a:lvl1pPr>
          </a:lstStyle>
          <a:p>
            <a:fld id="{7DD61552-ABBF-4259-9C48-339546B951D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87425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69888" indent="-369888" algn="l" defTabSz="987425" rtl="0" fontAlgn="base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07975" algn="l" defTabSz="987425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35075" indent="-247650" algn="l" defTabSz="987425" rtl="0" fontAlgn="base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28788" indent="-247650" algn="l" defTabSz="9874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225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797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369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5941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51300" indent="-247650" algn="l" defTabSz="9874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13-09-03 - 20-47-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5769"/>
            <a:ext cx="10080625" cy="360936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825602" y="2386004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Dernière coupure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3" idx="2"/>
          </p:cNvCxnSpPr>
          <p:nvPr/>
        </p:nvCxnSpPr>
        <p:spPr bwMode="auto">
          <a:xfrm rot="5400000">
            <a:off x="1270172" y="3861376"/>
            <a:ext cx="2437645" cy="408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Accolade ouvrante 7"/>
          <p:cNvSpPr/>
          <p:nvPr/>
        </p:nvSpPr>
        <p:spPr bwMode="auto">
          <a:xfrm rot="16200000">
            <a:off x="6040448" y="2100250"/>
            <a:ext cx="571502" cy="728667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7502" y="6100780"/>
            <a:ext cx="18982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18 minutes sans coupure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7</Words>
  <Application>Microsoft PowerPoint</Application>
  <PresentationFormat>Personnalisé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JULLIEN</dc:creator>
  <cp:lastModifiedBy>JM</cp:lastModifiedBy>
  <cp:revision>5</cp:revision>
  <dcterms:created xsi:type="dcterms:W3CDTF">2007-10-29T17:56:14Z</dcterms:created>
  <dcterms:modified xsi:type="dcterms:W3CDTF">2013-09-03T18:51:55Z</dcterms:modified>
</cp:coreProperties>
</file>