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0080625" cy="7200900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 showGuides="1">
      <p:cViewPr varScale="1">
        <p:scale>
          <a:sx n="96" d="100"/>
          <a:sy n="96" d="100"/>
        </p:scale>
        <p:origin x="-432" y="-96"/>
      </p:cViewPr>
      <p:guideLst>
        <p:guide orient="horz" pos="2268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endParaRPr lang="fr-F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42D1EF97-2E2B-4E26-AB47-EFA091E258EA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endParaRPr lang="fr-F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30288" y="685800"/>
            <a:ext cx="47974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F96607D8-1B10-4568-B91D-176A4EED35F1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B817A5-2902-428E-AD27-EF55BA36998A}" type="slidenum">
              <a:rPr lang="fr-FR"/>
              <a:pPr/>
              <a:t>1</a:t>
            </a:fld>
            <a:endParaRPr lang="fr-FR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30288" y="685800"/>
            <a:ext cx="4797425" cy="3429000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603" y="2237383"/>
            <a:ext cx="8569420" cy="1543374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11205" y="4080133"/>
            <a:ext cx="7058215" cy="184048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256C19-D732-4B00-8031-65CA969E9AD2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A4B700-83BB-4B28-9340-A002FD76D2CB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11565" y="289171"/>
            <a:ext cx="2266807" cy="614287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4477" y="289171"/>
            <a:ext cx="6593741" cy="614287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5E518E-4844-4B55-B761-349C5A3288F9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4A25E-21F1-47C5-B85F-8093E614C86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5605" y="4626720"/>
            <a:ext cx="8569420" cy="143110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95605" y="3051595"/>
            <a:ext cx="8569420" cy="157512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919943-EC8B-4107-8555-055A634AFFB6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4477" y="1679454"/>
            <a:ext cx="4429163" cy="475259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46986" y="1679454"/>
            <a:ext cx="4431386" cy="475259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99485-4E33-46BB-AE1B-4E42B0F4A50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477" y="288037"/>
            <a:ext cx="9071674" cy="1200906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4477" y="1611415"/>
            <a:ext cx="4453609" cy="6724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4477" y="2283876"/>
            <a:ext cx="4453609" cy="41481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20317" y="1611415"/>
            <a:ext cx="4455833" cy="6724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20317" y="2283876"/>
            <a:ext cx="4455833" cy="41481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8D415E-BF87-4162-8796-FAD1F8A39277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3E0009-C294-497B-8584-E53FB48588E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DA0EA-D931-4E4B-A6EA-ADDBA1D28412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476" y="286902"/>
            <a:ext cx="3315761" cy="122018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40245" y="286902"/>
            <a:ext cx="5635905" cy="614514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04476" y="1507086"/>
            <a:ext cx="3315761" cy="49249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3321BF-0050-45A5-86E0-422DF67842BD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5679" y="5040631"/>
            <a:ext cx="6049264" cy="5953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75679" y="642979"/>
            <a:ext cx="6049264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75679" y="5635980"/>
            <a:ext cx="6049264" cy="8448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643CA3-18D0-491F-AFC3-3101DEEF573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4477" y="289171"/>
            <a:ext cx="9073895" cy="1199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46" tIns="49373" rIns="98746" bIns="4937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4477" y="1679454"/>
            <a:ext cx="9073895" cy="4752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46" tIns="49373" rIns="98746" bIns="493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4477" y="6557923"/>
            <a:ext cx="2351257" cy="500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46" tIns="49373" rIns="98746" bIns="49373" numCol="1" anchor="t" anchorCtr="0" compatLnSpc="1">
            <a:prstTxWarp prst="textNoShape">
              <a:avLst/>
            </a:prstTxWarp>
          </a:bodyPr>
          <a:lstStyle>
            <a:lvl1pPr defTabSz="987425">
              <a:defRPr sz="15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4658" y="6557923"/>
            <a:ext cx="3191309" cy="500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46" tIns="49373" rIns="98746" bIns="49373" numCol="1" anchor="t" anchorCtr="0" compatLnSpc="1">
            <a:prstTxWarp prst="textNoShape">
              <a:avLst/>
            </a:prstTxWarp>
          </a:bodyPr>
          <a:lstStyle>
            <a:lvl1pPr algn="ctr" defTabSz="987425">
              <a:defRPr sz="15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4893" y="6557923"/>
            <a:ext cx="2353479" cy="500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46" tIns="49373" rIns="98746" bIns="49373" numCol="1" anchor="t" anchorCtr="0" compatLnSpc="1">
            <a:prstTxWarp prst="textNoShape">
              <a:avLst/>
            </a:prstTxWarp>
          </a:bodyPr>
          <a:lstStyle>
            <a:lvl1pPr algn="r" defTabSz="987425">
              <a:defRPr sz="1500"/>
            </a:lvl1pPr>
          </a:lstStyle>
          <a:p>
            <a:fld id="{7DD61552-ABBF-4259-9C48-339546B951DD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87425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87425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2pPr>
      <a:lvl3pPr algn="ctr" defTabSz="987425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3pPr>
      <a:lvl4pPr algn="ctr" defTabSz="987425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4pPr>
      <a:lvl5pPr algn="ctr" defTabSz="987425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5pPr>
      <a:lvl6pPr marL="457200" algn="ctr" defTabSz="987425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6pPr>
      <a:lvl7pPr marL="914400" algn="ctr" defTabSz="987425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7pPr>
      <a:lvl8pPr marL="1371600" algn="ctr" defTabSz="987425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8pPr>
      <a:lvl9pPr marL="1828800" algn="ctr" defTabSz="987425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9pPr>
    </p:titleStyle>
    <p:bodyStyle>
      <a:lvl1pPr marL="369888" indent="-369888" algn="l" defTabSz="987425" rtl="0" fontAlgn="base">
        <a:spcBef>
          <a:spcPct val="20000"/>
        </a:spcBef>
        <a:spcAft>
          <a:spcPct val="0"/>
        </a:spcAft>
        <a:buChar char="•"/>
        <a:defRPr sz="3500">
          <a:solidFill>
            <a:schemeClr val="tx1"/>
          </a:solidFill>
          <a:latin typeface="+mn-lt"/>
          <a:ea typeface="+mn-ea"/>
          <a:cs typeface="+mn-cs"/>
        </a:defRPr>
      </a:lvl1pPr>
      <a:lvl2pPr marL="801688" indent="-307975" algn="l" defTabSz="987425" rtl="0" fontAlgn="base">
        <a:spcBef>
          <a:spcPct val="20000"/>
        </a:spcBef>
        <a:spcAft>
          <a:spcPct val="0"/>
        </a:spcAft>
        <a:buChar char="–"/>
        <a:defRPr sz="3000">
          <a:solidFill>
            <a:schemeClr val="tx1"/>
          </a:solidFill>
          <a:latin typeface="+mn-lt"/>
        </a:defRPr>
      </a:lvl2pPr>
      <a:lvl3pPr marL="1235075" indent="-247650" algn="l" defTabSz="987425" rtl="0" fontAlgn="base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</a:defRPr>
      </a:lvl3pPr>
      <a:lvl4pPr marL="1728788" indent="-247650" algn="l" defTabSz="987425" rtl="0" fontAlgn="base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22500" indent="-247650" algn="l" defTabSz="98742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679700" indent="-247650" algn="l" defTabSz="98742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136900" indent="-247650" algn="l" defTabSz="98742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594100" indent="-247650" algn="l" defTabSz="98742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051300" indent="-247650" algn="l" defTabSz="98742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2013-09-03 - 20-47-0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95769"/>
            <a:ext cx="10080625" cy="3609362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1825602" y="2386004"/>
            <a:ext cx="13676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Dernière coupure</a:t>
            </a:r>
            <a:endParaRPr lang="fr-FR" dirty="0"/>
          </a:p>
        </p:txBody>
      </p:sp>
      <p:cxnSp>
        <p:nvCxnSpPr>
          <p:cNvPr id="5" name="Connecteur droit avec flèche 4"/>
          <p:cNvCxnSpPr>
            <a:stCxn id="3" idx="2"/>
          </p:cNvCxnSpPr>
          <p:nvPr/>
        </p:nvCxnSpPr>
        <p:spPr bwMode="auto">
          <a:xfrm rot="5400000">
            <a:off x="1270172" y="3861376"/>
            <a:ext cx="2437645" cy="4089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Accolade ouvrante 7"/>
          <p:cNvSpPr/>
          <p:nvPr/>
        </p:nvSpPr>
        <p:spPr bwMode="auto">
          <a:xfrm rot="16200000">
            <a:off x="6040448" y="2100250"/>
            <a:ext cx="571502" cy="7286677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874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Times New Roman" pitchFamily="18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397502" y="6100780"/>
            <a:ext cx="18982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18 minutes sans coupure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874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874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7</Words>
  <Application>Microsoft PowerPoint</Application>
  <PresentationFormat>Personnalisé</PresentationFormat>
  <Paragraphs>3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Modèle par défaut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JULLIEN</dc:creator>
  <cp:lastModifiedBy>JM</cp:lastModifiedBy>
  <cp:revision>5</cp:revision>
  <dcterms:created xsi:type="dcterms:W3CDTF">2007-10-29T17:56:14Z</dcterms:created>
  <dcterms:modified xsi:type="dcterms:W3CDTF">2013-09-03T18:51:55Z</dcterms:modified>
</cp:coreProperties>
</file>