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2009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432" y="-96"/>
      </p:cViewPr>
      <p:guideLst>
        <p:guide orient="horz" pos="2268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D1EF97-2E2B-4E26-AB47-EFA091E258E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85800"/>
            <a:ext cx="4797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96607D8-1B10-4568-B91D-176A4EED35F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817A5-2902-428E-AD27-EF55BA36998A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0288" y="685800"/>
            <a:ext cx="4797425" cy="34290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03" y="2237383"/>
            <a:ext cx="8569420" cy="154337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1205" y="4080133"/>
            <a:ext cx="7058215" cy="184048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56C19-D732-4B00-8031-65CA969E9A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B700-83BB-4B28-9340-A002FD76D2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11565" y="289171"/>
            <a:ext cx="2266807" cy="61428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477" y="289171"/>
            <a:ext cx="6593741" cy="61428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518E-4844-4B55-B761-349C5A3288F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4A25E-21F1-47C5-B85F-8093E614C8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605" y="4626720"/>
            <a:ext cx="8569420" cy="14311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5605" y="3051595"/>
            <a:ext cx="8569420" cy="15751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9943-EC8B-4107-8555-055A634AFFB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477" y="1679454"/>
            <a:ext cx="4429163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6986" y="1679454"/>
            <a:ext cx="4431386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99485-4E33-46BB-AE1B-4E42B0F4A5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7" y="288037"/>
            <a:ext cx="9071674" cy="120090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477" y="1611415"/>
            <a:ext cx="4453609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477" y="2283876"/>
            <a:ext cx="4453609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317" y="1611415"/>
            <a:ext cx="4455833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317" y="2283876"/>
            <a:ext cx="4455833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D415E-BF87-4162-8796-FAD1F8A392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0009-C294-497B-8584-E53FB48588E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DA0EA-D931-4E4B-A6EA-ADDBA1D284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6" y="286902"/>
            <a:ext cx="3315761" cy="12201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0245" y="286902"/>
            <a:ext cx="5635905" cy="61451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476" y="1507086"/>
            <a:ext cx="3315761" cy="4924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21BF-0050-45A5-86E0-422DF67842B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679" y="5040631"/>
            <a:ext cx="6049264" cy="595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679" y="642979"/>
            <a:ext cx="6049264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679" y="5635980"/>
            <a:ext cx="6049264" cy="844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43CA3-18D0-491F-AFC3-3101DEEF57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477" y="289171"/>
            <a:ext cx="9073895" cy="119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477" y="1679454"/>
            <a:ext cx="9073895" cy="475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477" y="6557923"/>
            <a:ext cx="2351257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defTabSz="987425">
              <a:defRPr sz="15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658" y="6557923"/>
            <a:ext cx="319130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ctr" defTabSz="987425">
              <a:defRPr sz="15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893" y="6557923"/>
            <a:ext cx="235347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r" defTabSz="987425">
              <a:defRPr sz="1500"/>
            </a:lvl1pPr>
          </a:lstStyle>
          <a:p>
            <a:fld id="{7DD61552-ABBF-4259-9C48-339546B951D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69888" indent="-369888" algn="l" defTabSz="987425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35075" indent="-247650" algn="l" defTabSz="987425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28788" indent="-247650" algn="l" defTabSz="987425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225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13-09-03 - 07-59-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3062"/>
            <a:ext cx="9398031" cy="406242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83122" y="1885938"/>
            <a:ext cx="1214446" cy="276999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Coupures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5" name="Connecteur droit avec flèche 4"/>
          <p:cNvCxnSpPr>
            <a:stCxn id="3" idx="2"/>
          </p:cNvCxnSpPr>
          <p:nvPr/>
        </p:nvCxnSpPr>
        <p:spPr bwMode="auto">
          <a:xfrm rot="5400000">
            <a:off x="2410590" y="2506644"/>
            <a:ext cx="3223463" cy="25360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Connecteur droit avec flèche 7"/>
          <p:cNvCxnSpPr>
            <a:stCxn id="3" idx="2"/>
          </p:cNvCxnSpPr>
          <p:nvPr/>
        </p:nvCxnSpPr>
        <p:spPr bwMode="auto">
          <a:xfrm rot="5400000">
            <a:off x="3375003" y="3471057"/>
            <a:ext cx="3223463" cy="6072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cteur droit avec flèche 10"/>
          <p:cNvCxnSpPr>
            <a:stCxn id="3" idx="2"/>
          </p:cNvCxnSpPr>
          <p:nvPr/>
        </p:nvCxnSpPr>
        <p:spPr bwMode="auto">
          <a:xfrm rot="16200000" flipH="1">
            <a:off x="3696472" y="3756809"/>
            <a:ext cx="3223465" cy="357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cteur droit avec flèche 13"/>
          <p:cNvCxnSpPr>
            <a:stCxn id="3" idx="2"/>
          </p:cNvCxnSpPr>
          <p:nvPr/>
        </p:nvCxnSpPr>
        <p:spPr bwMode="auto">
          <a:xfrm rot="16200000" flipH="1">
            <a:off x="3875068" y="3578213"/>
            <a:ext cx="3223463" cy="392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Connecteur droit avec flèche 16"/>
          <p:cNvCxnSpPr>
            <a:stCxn id="3" idx="2"/>
          </p:cNvCxnSpPr>
          <p:nvPr/>
        </p:nvCxnSpPr>
        <p:spPr bwMode="auto">
          <a:xfrm rot="16200000" flipH="1">
            <a:off x="4375134" y="3078147"/>
            <a:ext cx="3223463" cy="13930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Connecteur droit avec flèche 19"/>
          <p:cNvCxnSpPr>
            <a:stCxn id="3" idx="2"/>
          </p:cNvCxnSpPr>
          <p:nvPr/>
        </p:nvCxnSpPr>
        <p:spPr bwMode="auto">
          <a:xfrm rot="16200000" flipH="1">
            <a:off x="4839481" y="2613800"/>
            <a:ext cx="3223463" cy="23217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onnecteur droit avec flèche 21"/>
          <p:cNvCxnSpPr>
            <a:stCxn id="3" idx="2"/>
          </p:cNvCxnSpPr>
          <p:nvPr/>
        </p:nvCxnSpPr>
        <p:spPr bwMode="auto">
          <a:xfrm rot="16200000" flipH="1">
            <a:off x="5339547" y="2113734"/>
            <a:ext cx="3223463" cy="33218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Connecteur droit avec flèche 23"/>
          <p:cNvCxnSpPr>
            <a:stCxn id="3" idx="2"/>
          </p:cNvCxnSpPr>
          <p:nvPr/>
        </p:nvCxnSpPr>
        <p:spPr bwMode="auto">
          <a:xfrm rot="5400000">
            <a:off x="2870561" y="2975369"/>
            <a:ext cx="3232216" cy="16073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Connecteur droit avec flèche 26"/>
          <p:cNvCxnSpPr/>
          <p:nvPr/>
        </p:nvCxnSpPr>
        <p:spPr bwMode="auto">
          <a:xfrm rot="10800000">
            <a:off x="325404" y="6029342"/>
            <a:ext cx="928694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Connecteur droit avec flèche 30"/>
          <p:cNvCxnSpPr/>
          <p:nvPr/>
        </p:nvCxnSpPr>
        <p:spPr bwMode="auto">
          <a:xfrm rot="5400000" flipH="1" flipV="1">
            <a:off x="7434279" y="3849689"/>
            <a:ext cx="435771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ZoneTexte 33"/>
          <p:cNvSpPr txBox="1"/>
          <p:nvPr/>
        </p:nvSpPr>
        <p:spPr>
          <a:xfrm>
            <a:off x="3682990" y="6029342"/>
            <a:ext cx="2402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Temps (1 minute par graduation)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 rot="16200000">
            <a:off x="8426603" y="3461951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Débit (échelle : 773 ko par seconde)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3328145" y="742930"/>
            <a:ext cx="3424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Téléchargement d’un gros fichier</a:t>
            </a:r>
            <a:endParaRPr lang="fr-FR" sz="1600" b="1" dirty="0"/>
          </a:p>
        </p:txBody>
      </p:sp>
      <p:cxnSp>
        <p:nvCxnSpPr>
          <p:cNvPr id="38" name="Connecteur droit avec flèche 37"/>
          <p:cNvCxnSpPr>
            <a:stCxn id="3" idx="2"/>
          </p:cNvCxnSpPr>
          <p:nvPr/>
        </p:nvCxnSpPr>
        <p:spPr bwMode="auto">
          <a:xfrm rot="5400000">
            <a:off x="1946243" y="2042297"/>
            <a:ext cx="3223463" cy="34647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22</Words>
  <Application>Microsoft PowerPoint</Application>
  <PresentationFormat>Personnalisé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JULLIEN</dc:creator>
  <cp:lastModifiedBy>JM</cp:lastModifiedBy>
  <cp:revision>6</cp:revision>
  <dcterms:created xsi:type="dcterms:W3CDTF">2007-10-29T17:56:14Z</dcterms:created>
  <dcterms:modified xsi:type="dcterms:W3CDTF">2013-09-03T10:59:54Z</dcterms:modified>
</cp:coreProperties>
</file>