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80625" cy="72009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 showGuides="1">
      <p:cViewPr varScale="1">
        <p:scale>
          <a:sx n="96" d="100"/>
          <a:sy n="96" d="100"/>
        </p:scale>
        <p:origin x="-432" y="-96"/>
      </p:cViewPr>
      <p:guideLst>
        <p:guide orient="horz" pos="2268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42D1EF97-2E2B-4E26-AB47-EFA091E258EA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0288" y="685800"/>
            <a:ext cx="47974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F96607D8-1B10-4568-B91D-176A4EED35F1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B817A5-2902-428E-AD27-EF55BA36998A}" type="slidenum">
              <a:rPr lang="fr-FR"/>
              <a:pPr/>
              <a:t>1</a:t>
            </a:fld>
            <a:endParaRPr lang="fr-FR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0288" y="685800"/>
            <a:ext cx="4797425" cy="3429000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03" y="2237383"/>
            <a:ext cx="8569420" cy="1543374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1205" y="4080133"/>
            <a:ext cx="7058215" cy="184048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56C19-D732-4B00-8031-65CA969E9AD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4B700-83BB-4B28-9340-A002FD76D2C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11565" y="289171"/>
            <a:ext cx="2266807" cy="614287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4477" y="289171"/>
            <a:ext cx="6593741" cy="614287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E518E-4844-4B55-B761-349C5A3288F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4A25E-21F1-47C5-B85F-8093E614C86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5605" y="4626720"/>
            <a:ext cx="8569420" cy="143110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5605" y="3051595"/>
            <a:ext cx="8569420" cy="157512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19943-EC8B-4107-8555-055A634AFFB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4477" y="1679454"/>
            <a:ext cx="4429163" cy="47525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6986" y="1679454"/>
            <a:ext cx="4431386" cy="47525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99485-4E33-46BB-AE1B-4E42B0F4A50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477" y="288037"/>
            <a:ext cx="9071674" cy="1200906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477" y="1611415"/>
            <a:ext cx="4453609" cy="6724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477" y="2283876"/>
            <a:ext cx="4453609" cy="41481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0317" y="1611415"/>
            <a:ext cx="4455833" cy="6724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0317" y="2283876"/>
            <a:ext cx="4455833" cy="41481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D415E-BF87-4162-8796-FAD1F8A3927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E0009-C294-497B-8584-E53FB48588E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DA0EA-D931-4E4B-A6EA-ADDBA1D2841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476" y="286902"/>
            <a:ext cx="3315761" cy="122018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0245" y="286902"/>
            <a:ext cx="5635905" cy="614514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476" y="1507086"/>
            <a:ext cx="3315761" cy="49249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321BF-0050-45A5-86E0-422DF67842B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5679" y="5040631"/>
            <a:ext cx="6049264" cy="5953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5679" y="642979"/>
            <a:ext cx="6049264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5679" y="5635980"/>
            <a:ext cx="6049264" cy="8448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43CA3-18D0-491F-AFC3-3101DEEF573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4477" y="289171"/>
            <a:ext cx="9073895" cy="119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46" tIns="49373" rIns="98746" bIns="4937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477" y="1679454"/>
            <a:ext cx="9073895" cy="4752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46" tIns="49373" rIns="98746" bIns="493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4477" y="6557923"/>
            <a:ext cx="2351257" cy="500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46" tIns="49373" rIns="98746" bIns="49373" numCol="1" anchor="t" anchorCtr="0" compatLnSpc="1">
            <a:prstTxWarp prst="textNoShape">
              <a:avLst/>
            </a:prstTxWarp>
          </a:bodyPr>
          <a:lstStyle>
            <a:lvl1pPr defTabSz="987425">
              <a:defRPr sz="15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4658" y="6557923"/>
            <a:ext cx="3191309" cy="500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46" tIns="49373" rIns="98746" bIns="49373" numCol="1" anchor="t" anchorCtr="0" compatLnSpc="1">
            <a:prstTxWarp prst="textNoShape">
              <a:avLst/>
            </a:prstTxWarp>
          </a:bodyPr>
          <a:lstStyle>
            <a:lvl1pPr algn="ctr" defTabSz="987425">
              <a:defRPr sz="15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4893" y="6557923"/>
            <a:ext cx="2353479" cy="500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46" tIns="49373" rIns="98746" bIns="49373" numCol="1" anchor="t" anchorCtr="0" compatLnSpc="1">
            <a:prstTxWarp prst="textNoShape">
              <a:avLst/>
            </a:prstTxWarp>
          </a:bodyPr>
          <a:lstStyle>
            <a:lvl1pPr algn="r" defTabSz="987425">
              <a:defRPr sz="1500"/>
            </a:lvl1pPr>
          </a:lstStyle>
          <a:p>
            <a:fld id="{7DD61552-ABBF-4259-9C48-339546B951DD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87425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87425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2pPr>
      <a:lvl3pPr algn="ctr" defTabSz="987425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3pPr>
      <a:lvl4pPr algn="ctr" defTabSz="987425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4pPr>
      <a:lvl5pPr algn="ctr" defTabSz="987425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5pPr>
      <a:lvl6pPr marL="457200" algn="ctr" defTabSz="987425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6pPr>
      <a:lvl7pPr marL="914400" algn="ctr" defTabSz="987425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7pPr>
      <a:lvl8pPr marL="1371600" algn="ctr" defTabSz="987425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8pPr>
      <a:lvl9pPr marL="1828800" algn="ctr" defTabSz="987425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9pPr>
    </p:titleStyle>
    <p:bodyStyle>
      <a:lvl1pPr marL="369888" indent="-369888" algn="l" defTabSz="987425" rtl="0" fontAlgn="base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01688" indent="-307975" algn="l" defTabSz="987425" rtl="0" fontAlgn="base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35075" indent="-247650" algn="l" defTabSz="987425" rtl="0" fontAlgn="base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28788" indent="-247650" algn="l" defTabSz="987425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22500" indent="-247650" algn="l" defTabSz="98742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679700" indent="-247650" algn="l" defTabSz="98742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136900" indent="-247650" algn="l" defTabSz="98742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594100" indent="-247650" algn="l" defTabSz="98742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051300" indent="-247650" algn="l" defTabSz="98742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2013-09-03 - 07-59-0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43062"/>
            <a:ext cx="9398031" cy="4062422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683122" y="1885938"/>
            <a:ext cx="1214446" cy="276999"/>
          </a:xfrm>
          <a:prstGeom prst="rect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Coupures</a:t>
            </a:r>
            <a:endParaRPr lang="fr-FR" b="1" dirty="0">
              <a:solidFill>
                <a:schemeClr val="bg1"/>
              </a:solidFill>
            </a:endParaRPr>
          </a:p>
        </p:txBody>
      </p:sp>
      <p:cxnSp>
        <p:nvCxnSpPr>
          <p:cNvPr id="5" name="Connecteur droit avec flèche 4"/>
          <p:cNvCxnSpPr>
            <a:stCxn id="3" idx="2"/>
          </p:cNvCxnSpPr>
          <p:nvPr/>
        </p:nvCxnSpPr>
        <p:spPr bwMode="auto">
          <a:xfrm rot="5400000">
            <a:off x="2410590" y="2506644"/>
            <a:ext cx="3223463" cy="25360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Connecteur droit avec flèche 7"/>
          <p:cNvCxnSpPr>
            <a:stCxn id="3" idx="2"/>
          </p:cNvCxnSpPr>
          <p:nvPr/>
        </p:nvCxnSpPr>
        <p:spPr bwMode="auto">
          <a:xfrm rot="5400000">
            <a:off x="3375003" y="3471057"/>
            <a:ext cx="3223463" cy="6072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Connecteur droit avec flèche 10"/>
          <p:cNvCxnSpPr>
            <a:stCxn id="3" idx="2"/>
          </p:cNvCxnSpPr>
          <p:nvPr/>
        </p:nvCxnSpPr>
        <p:spPr bwMode="auto">
          <a:xfrm rot="16200000" flipH="1">
            <a:off x="3696472" y="3756809"/>
            <a:ext cx="3223465" cy="3571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Connecteur droit avec flèche 13"/>
          <p:cNvCxnSpPr>
            <a:stCxn id="3" idx="2"/>
          </p:cNvCxnSpPr>
          <p:nvPr/>
        </p:nvCxnSpPr>
        <p:spPr bwMode="auto">
          <a:xfrm rot="16200000" flipH="1">
            <a:off x="3875068" y="3578213"/>
            <a:ext cx="3223463" cy="3929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Connecteur droit avec flèche 16"/>
          <p:cNvCxnSpPr>
            <a:stCxn id="3" idx="2"/>
          </p:cNvCxnSpPr>
          <p:nvPr/>
        </p:nvCxnSpPr>
        <p:spPr bwMode="auto">
          <a:xfrm rot="16200000" flipH="1">
            <a:off x="4375134" y="3078147"/>
            <a:ext cx="3223463" cy="13930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Connecteur droit avec flèche 19"/>
          <p:cNvCxnSpPr>
            <a:stCxn id="3" idx="2"/>
          </p:cNvCxnSpPr>
          <p:nvPr/>
        </p:nvCxnSpPr>
        <p:spPr bwMode="auto">
          <a:xfrm rot="16200000" flipH="1">
            <a:off x="4839481" y="2613800"/>
            <a:ext cx="3223463" cy="23217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Connecteur droit avec flèche 21"/>
          <p:cNvCxnSpPr>
            <a:stCxn id="3" idx="2"/>
          </p:cNvCxnSpPr>
          <p:nvPr/>
        </p:nvCxnSpPr>
        <p:spPr bwMode="auto">
          <a:xfrm rot="16200000" flipH="1">
            <a:off x="5339547" y="2113734"/>
            <a:ext cx="3223463" cy="33218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Connecteur droit avec flèche 23"/>
          <p:cNvCxnSpPr>
            <a:stCxn id="3" idx="2"/>
          </p:cNvCxnSpPr>
          <p:nvPr/>
        </p:nvCxnSpPr>
        <p:spPr bwMode="auto">
          <a:xfrm rot="5400000">
            <a:off x="2870561" y="2975369"/>
            <a:ext cx="3232216" cy="16073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Connecteur droit avec flèche 26"/>
          <p:cNvCxnSpPr/>
          <p:nvPr/>
        </p:nvCxnSpPr>
        <p:spPr bwMode="auto">
          <a:xfrm rot="10800000">
            <a:off x="325404" y="6029342"/>
            <a:ext cx="928694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Connecteur droit avec flèche 30"/>
          <p:cNvCxnSpPr/>
          <p:nvPr/>
        </p:nvCxnSpPr>
        <p:spPr bwMode="auto">
          <a:xfrm rot="5400000" flipH="1" flipV="1">
            <a:off x="7434279" y="3849689"/>
            <a:ext cx="4357718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ZoneTexte 33"/>
          <p:cNvSpPr txBox="1"/>
          <p:nvPr/>
        </p:nvSpPr>
        <p:spPr>
          <a:xfrm>
            <a:off x="3682990" y="6029342"/>
            <a:ext cx="24021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Temps (1 minute par graduation)</a:t>
            </a:r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 rot="16200000">
            <a:off x="8426603" y="3461951"/>
            <a:ext cx="26484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Débit (échelle : 773 ko par seconde)</a:t>
            </a:r>
            <a:endParaRPr lang="fr-FR" dirty="0"/>
          </a:p>
        </p:txBody>
      </p:sp>
      <p:sp>
        <p:nvSpPr>
          <p:cNvPr id="40" name="ZoneTexte 39"/>
          <p:cNvSpPr txBox="1"/>
          <p:nvPr/>
        </p:nvSpPr>
        <p:spPr>
          <a:xfrm>
            <a:off x="3328145" y="742930"/>
            <a:ext cx="3424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Téléchargement d’un gros fichier</a:t>
            </a:r>
            <a:endParaRPr lang="fr-FR" sz="1600" b="1" dirty="0"/>
          </a:p>
        </p:txBody>
      </p:sp>
      <p:cxnSp>
        <p:nvCxnSpPr>
          <p:cNvPr id="38" name="Connecteur droit avec flèche 37"/>
          <p:cNvCxnSpPr>
            <a:stCxn id="3" idx="2"/>
          </p:cNvCxnSpPr>
          <p:nvPr/>
        </p:nvCxnSpPr>
        <p:spPr bwMode="auto">
          <a:xfrm rot="5400000">
            <a:off x="1946243" y="2042297"/>
            <a:ext cx="3223463" cy="346474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874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874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22</Words>
  <Application>Microsoft PowerPoint</Application>
  <PresentationFormat>Personnalisé</PresentationFormat>
  <Paragraphs>5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JULLIEN</dc:creator>
  <cp:lastModifiedBy>JM</cp:lastModifiedBy>
  <cp:revision>6</cp:revision>
  <dcterms:created xsi:type="dcterms:W3CDTF">2007-10-29T17:56:14Z</dcterms:created>
  <dcterms:modified xsi:type="dcterms:W3CDTF">2013-09-03T10:59:54Z</dcterms:modified>
</cp:coreProperties>
</file>