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214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91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913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7857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052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437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0439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0751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07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5239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764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B0CEE-0548-41B9-B110-8DCB47B6B5F9}" type="datetimeFigureOut">
              <a:rPr lang="fr-FR" smtClean="0"/>
              <a:t>18/03/2013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27B66-E859-4110-BD48-182E8FF5B6B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79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file:..\virageadroite.jp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link="rId2"/>
          <a:stretch>
            <a:fillRect/>
          </a:stretch>
        </p:blipFill>
        <p:spPr>
          <a:xfrm>
            <a:off x="2667000" y="1995487"/>
            <a:ext cx="3810000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1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Affichage à l'écran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</dc:creator>
  <cp:lastModifiedBy>Eric</cp:lastModifiedBy>
  <cp:revision>2</cp:revision>
  <dcterms:created xsi:type="dcterms:W3CDTF">2013-03-17T23:59:44Z</dcterms:created>
  <dcterms:modified xsi:type="dcterms:W3CDTF">2013-03-18T00:06:53Z</dcterms:modified>
</cp:coreProperties>
</file>