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159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34E04-5AEC-47AF-AAF8-75736FF87E83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EC8F-817A-427C-95BF-55057A612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372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34E04-5AEC-47AF-AAF8-75736FF87E83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EC8F-817A-427C-95BF-55057A612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680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34E04-5AEC-47AF-AAF8-75736FF87E83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EC8F-817A-427C-95BF-55057A612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92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34E04-5AEC-47AF-AAF8-75736FF87E83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EC8F-817A-427C-95BF-55057A612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22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34E04-5AEC-47AF-AAF8-75736FF87E83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EC8F-817A-427C-95BF-55057A612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60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34E04-5AEC-47AF-AAF8-75736FF87E83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EC8F-817A-427C-95BF-55057A612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042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34E04-5AEC-47AF-AAF8-75736FF87E83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EC8F-817A-427C-95BF-55057A612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381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34E04-5AEC-47AF-AAF8-75736FF87E83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EC8F-817A-427C-95BF-55057A612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12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34E04-5AEC-47AF-AAF8-75736FF87E83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EC8F-817A-427C-95BF-55057A612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33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34E04-5AEC-47AF-AAF8-75736FF87E83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EC8F-817A-427C-95BF-55057A612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215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34E04-5AEC-47AF-AAF8-75736FF87E83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7EC8F-817A-427C-95BF-55057A612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254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34E04-5AEC-47AF-AAF8-75736FF87E83}" type="datetimeFigureOut">
              <a:rPr lang="fr-FR" smtClean="0"/>
              <a:t>11/02/2013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7EC8F-817A-427C-95BF-55057A612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833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062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934"/>
            <a:ext cx="9144000" cy="6856798"/>
          </a:xfrm>
        </p:spPr>
      </p:pic>
    </p:spTree>
    <p:extLst>
      <p:ext uri="{BB962C8B-B14F-4D97-AF65-F5344CB8AC3E}">
        <p14:creationId xmlns:p14="http://schemas.microsoft.com/office/powerpoint/2010/main" val="29726940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JPFORESTIER</dc:creator>
  <cp:lastModifiedBy>JPFORESTIER</cp:lastModifiedBy>
  <cp:revision>1</cp:revision>
  <dcterms:created xsi:type="dcterms:W3CDTF">2013-02-11T20:57:42Z</dcterms:created>
  <dcterms:modified xsi:type="dcterms:W3CDTF">2013-02-11T20:58:42Z</dcterms:modified>
</cp:coreProperties>
</file>