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/>
    <p:restoredTop sz="94660"/>
  </p:normalViewPr>
  <p:slideViewPr>
    <p:cSldViewPr showGuides="1">
      <p:cViewPr>
        <p:scale>
          <a:sx n="50" d="100"/>
          <a:sy n="50" d="100"/>
        </p:scale>
        <p:origin x="-1056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2521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211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79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68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622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2500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81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227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258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0965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1913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E9272-7F40-4961-B21F-A1EFC29BD1CF}" type="datetimeFigureOut">
              <a:rPr lang="fr-FR" smtClean="0"/>
              <a:t>22/04/2013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7EB3D-EB98-40C2-A731-F37CDC8347B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4373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" y="-27384"/>
            <a:ext cx="9144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1143000"/>
          </a:xfrm>
        </p:spPr>
        <p:txBody>
          <a:bodyPr/>
          <a:lstStyle/>
          <a:p>
            <a:r>
              <a:rPr lang="fr-FR" dirty="0" smtClean="0"/>
              <a:t>2592 x 1944 pixels = 2,05 Mo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75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1024 x 768 = 345 Ko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570207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448 x 336 = 27,4 Ko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729581"/>
            <a:ext cx="5689600" cy="4267200"/>
          </a:xfrm>
        </p:spPr>
      </p:pic>
    </p:spTree>
    <p:extLst>
      <p:ext uri="{BB962C8B-B14F-4D97-AF65-F5344CB8AC3E}">
        <p14:creationId xmlns:p14="http://schemas.microsoft.com/office/powerpoint/2010/main" val="197761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160 x 120 = 13,6 Ko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0" y="3101181"/>
            <a:ext cx="2032000" cy="1524000"/>
          </a:xfrm>
        </p:spPr>
      </p:pic>
    </p:spTree>
    <p:extLst>
      <p:ext uri="{BB962C8B-B14F-4D97-AF65-F5344CB8AC3E}">
        <p14:creationId xmlns:p14="http://schemas.microsoft.com/office/powerpoint/2010/main" val="32348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25</Words>
  <Application>Microsoft Office PowerPoint</Application>
  <PresentationFormat>Affichage à l'écran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2592 x 1944 pixels = 2,05 Mo</vt:lpstr>
      <vt:lpstr>1024 x 768 = 345 Ko</vt:lpstr>
      <vt:lpstr>448 x 336 = 27,4 Ko</vt:lpstr>
      <vt:lpstr>160 x 120 = 13,6 Ko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2592 x 1944 pixels = 2,05 Mo</dc:title>
  <dc:creator>PENTIER</dc:creator>
  <cp:lastModifiedBy>PENTIER</cp:lastModifiedBy>
  <cp:revision>2</cp:revision>
  <dcterms:created xsi:type="dcterms:W3CDTF">2013-04-23T00:00:23Z</dcterms:created>
  <dcterms:modified xsi:type="dcterms:W3CDTF">2013-04-23T00:16:16Z</dcterms:modified>
</cp:coreProperties>
</file>